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7" r:id="rId2"/>
    <p:sldMasterId id="2147483712" r:id="rId3"/>
  </p:sldMasterIdLst>
  <p:notesMasterIdLst>
    <p:notesMasterId r:id="rId13"/>
  </p:notesMasterIdLst>
  <p:sldIdLst>
    <p:sldId id="3944" r:id="rId4"/>
    <p:sldId id="1838" r:id="rId5"/>
    <p:sldId id="1835" r:id="rId6"/>
    <p:sldId id="1822" r:id="rId7"/>
    <p:sldId id="3946" r:id="rId8"/>
    <p:sldId id="3945" r:id="rId9"/>
    <p:sldId id="1644" r:id="rId10"/>
    <p:sldId id="1266" r:id="rId11"/>
    <p:sldId id="183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99C702-DA64-43A8-93AC-44618971D28F}" v="15" dt="2018-11-26T20:34:04.3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1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Panciroli" userId="d4ff3051-f1e7-40c8-b737-a8966cd2f5ae" providerId="ADAL" clId="{5099C702-DA64-43A8-93AC-44618971D28F}"/>
    <pc:docChg chg="undo custSel addSld delSld modSld sldOrd delMainMaster">
      <pc:chgData name="Michael Panciroli" userId="d4ff3051-f1e7-40c8-b737-a8966cd2f5ae" providerId="ADAL" clId="{5099C702-DA64-43A8-93AC-44618971D28F}" dt="2018-11-26T20:34:04.327" v="236"/>
      <pc:docMkLst>
        <pc:docMk/>
      </pc:docMkLst>
      <pc:sldChg chg="del">
        <pc:chgData name="Michael Panciroli" userId="d4ff3051-f1e7-40c8-b737-a8966cd2f5ae" providerId="ADAL" clId="{5099C702-DA64-43A8-93AC-44618971D28F}" dt="2018-11-26T05:50:43.967" v="5" actId="2696"/>
        <pc:sldMkLst>
          <pc:docMk/>
          <pc:sldMk cId="2380444472" sldId="256"/>
        </pc:sldMkLst>
      </pc:sldChg>
      <pc:sldChg chg="delSp add del">
        <pc:chgData name="Michael Panciroli" userId="d4ff3051-f1e7-40c8-b737-a8966cd2f5ae" providerId="ADAL" clId="{5099C702-DA64-43A8-93AC-44618971D28F}" dt="2018-11-26T05:51:20.066" v="21" actId="478"/>
        <pc:sldMkLst>
          <pc:docMk/>
          <pc:sldMk cId="3054124797" sldId="1266"/>
        </pc:sldMkLst>
        <pc:spChg chg="del">
          <ac:chgData name="Michael Panciroli" userId="d4ff3051-f1e7-40c8-b737-a8966cd2f5ae" providerId="ADAL" clId="{5099C702-DA64-43A8-93AC-44618971D28F}" dt="2018-11-26T05:51:20.066" v="21" actId="478"/>
          <ac:spMkLst>
            <pc:docMk/>
            <pc:sldMk cId="3054124797" sldId="1266"/>
            <ac:spMk id="5" creationId="{5CB093E3-0794-4868-BDA0-6B75911F47F2}"/>
          </ac:spMkLst>
        </pc:spChg>
      </pc:sldChg>
      <pc:sldChg chg="modSp add">
        <pc:chgData name="Michael Panciroli" userId="d4ff3051-f1e7-40c8-b737-a8966cd2f5ae" providerId="ADAL" clId="{5099C702-DA64-43A8-93AC-44618971D28F}" dt="2018-11-26T20:32:33.160" v="153" actId="404"/>
        <pc:sldMkLst>
          <pc:docMk/>
          <pc:sldMk cId="562539174" sldId="1644"/>
        </pc:sldMkLst>
        <pc:spChg chg="mod">
          <ac:chgData name="Michael Panciroli" userId="d4ff3051-f1e7-40c8-b737-a8966cd2f5ae" providerId="ADAL" clId="{5099C702-DA64-43A8-93AC-44618971D28F}" dt="2018-11-26T20:32:33.160" v="153" actId="404"/>
          <ac:spMkLst>
            <pc:docMk/>
            <pc:sldMk cId="562539174" sldId="1644"/>
            <ac:spMk id="16" creationId="{00000000-0000-0000-0000-000000000000}"/>
          </ac:spMkLst>
        </pc:spChg>
      </pc:sldChg>
      <pc:sldChg chg="modSp add del ord">
        <pc:chgData name="Michael Panciroli" userId="d4ff3051-f1e7-40c8-b737-a8966cd2f5ae" providerId="ADAL" clId="{5099C702-DA64-43A8-93AC-44618971D28F}" dt="2018-11-26T20:34:04.327" v="236"/>
        <pc:sldMkLst>
          <pc:docMk/>
          <pc:sldMk cId="3422217557" sldId="1822"/>
        </pc:sldMkLst>
        <pc:spChg chg="mod">
          <ac:chgData name="Michael Panciroli" userId="d4ff3051-f1e7-40c8-b737-a8966cd2f5ae" providerId="ADAL" clId="{5099C702-DA64-43A8-93AC-44618971D28F}" dt="2018-11-26T06:40:06.921" v="37" actId="20577"/>
          <ac:spMkLst>
            <pc:docMk/>
            <pc:sldMk cId="3422217557" sldId="1822"/>
            <ac:spMk id="17" creationId="{00000000-0000-0000-0000-000000000000}"/>
          </ac:spMkLst>
        </pc:spChg>
      </pc:sldChg>
      <pc:sldChg chg="delSp modSp add del">
        <pc:chgData name="Michael Panciroli" userId="d4ff3051-f1e7-40c8-b737-a8966cd2f5ae" providerId="ADAL" clId="{5099C702-DA64-43A8-93AC-44618971D28F}" dt="2018-11-26T05:51:15.449" v="20" actId="478"/>
        <pc:sldMkLst>
          <pc:docMk/>
          <pc:sldMk cId="725971577" sldId="1835"/>
        </pc:sldMkLst>
        <pc:spChg chg="mod">
          <ac:chgData name="Michael Panciroli" userId="d4ff3051-f1e7-40c8-b737-a8966cd2f5ae" providerId="ADAL" clId="{5099C702-DA64-43A8-93AC-44618971D28F}" dt="2018-11-26T05:50:37.757" v="3"/>
          <ac:spMkLst>
            <pc:docMk/>
            <pc:sldMk cId="725971577" sldId="1835"/>
            <ac:spMk id="3" creationId="{767266C9-A91B-45AA-90BC-87F0E196E19A}"/>
          </ac:spMkLst>
        </pc:spChg>
        <pc:spChg chg="del">
          <ac:chgData name="Michael Panciroli" userId="d4ff3051-f1e7-40c8-b737-a8966cd2f5ae" providerId="ADAL" clId="{5099C702-DA64-43A8-93AC-44618971D28F}" dt="2018-11-26T05:51:15.449" v="20" actId="478"/>
          <ac:spMkLst>
            <pc:docMk/>
            <pc:sldMk cId="725971577" sldId="1835"/>
            <ac:spMk id="7" creationId="{2D86B341-A4A0-45D4-9887-242730BDFAF7}"/>
          </ac:spMkLst>
        </pc:spChg>
      </pc:sldChg>
      <pc:sldChg chg="delSp modSp add del">
        <pc:chgData name="Michael Panciroli" userId="d4ff3051-f1e7-40c8-b737-a8966cd2f5ae" providerId="ADAL" clId="{5099C702-DA64-43A8-93AC-44618971D28F}" dt="2018-11-26T05:51:29.199" v="28" actId="20577"/>
        <pc:sldMkLst>
          <pc:docMk/>
          <pc:sldMk cId="576196679" sldId="1836"/>
        </pc:sldMkLst>
        <pc:spChg chg="mod">
          <ac:chgData name="Michael Panciroli" userId="d4ff3051-f1e7-40c8-b737-a8966cd2f5ae" providerId="ADAL" clId="{5099C702-DA64-43A8-93AC-44618971D28F}" dt="2018-11-26T05:51:29.199" v="28" actId="20577"/>
          <ac:spMkLst>
            <pc:docMk/>
            <pc:sldMk cId="576196679" sldId="1836"/>
            <ac:spMk id="2" creationId="{A8D6297E-29D8-4653-B15D-D6CAA2665EE0}"/>
          </ac:spMkLst>
        </pc:spChg>
        <pc:spChg chg="del">
          <ac:chgData name="Michael Panciroli" userId="d4ff3051-f1e7-40c8-b737-a8966cd2f5ae" providerId="ADAL" clId="{5099C702-DA64-43A8-93AC-44618971D28F}" dt="2018-11-26T05:51:24.224" v="22" actId="478"/>
          <ac:spMkLst>
            <pc:docMk/>
            <pc:sldMk cId="576196679" sldId="1836"/>
            <ac:spMk id="3" creationId="{617E6486-3359-409A-874E-466734C8EEF3}"/>
          </ac:spMkLst>
        </pc:spChg>
      </pc:sldChg>
      <pc:sldChg chg="delSp add del modTransition">
        <pc:chgData name="Michael Panciroli" userId="d4ff3051-f1e7-40c8-b737-a8966cd2f5ae" providerId="ADAL" clId="{5099C702-DA64-43A8-93AC-44618971D28F}" dt="2018-11-26T05:51:03.626" v="19" actId="478"/>
        <pc:sldMkLst>
          <pc:docMk/>
          <pc:sldMk cId="4031019574" sldId="1838"/>
        </pc:sldMkLst>
        <pc:spChg chg="del">
          <ac:chgData name="Michael Panciroli" userId="d4ff3051-f1e7-40c8-b737-a8966cd2f5ae" providerId="ADAL" clId="{5099C702-DA64-43A8-93AC-44618971D28F}" dt="2018-11-26T05:51:03.626" v="19" actId="478"/>
          <ac:spMkLst>
            <pc:docMk/>
            <pc:sldMk cId="4031019574" sldId="1838"/>
            <ac:spMk id="40" creationId="{A7E8A334-5E81-4C3F-959D-3622915DA7B6}"/>
          </ac:spMkLst>
        </pc:spChg>
      </pc:sldChg>
      <pc:sldChg chg="delSp add del">
        <pc:chgData name="Michael Panciroli" userId="d4ff3051-f1e7-40c8-b737-a8966cd2f5ae" providerId="ADAL" clId="{5099C702-DA64-43A8-93AC-44618971D28F}" dt="2018-11-26T05:51:00.583" v="18" actId="478"/>
        <pc:sldMkLst>
          <pc:docMk/>
          <pc:sldMk cId="221392401" sldId="3944"/>
        </pc:sldMkLst>
        <pc:spChg chg="del">
          <ac:chgData name="Michael Panciroli" userId="d4ff3051-f1e7-40c8-b737-a8966cd2f5ae" providerId="ADAL" clId="{5099C702-DA64-43A8-93AC-44618971D28F}" dt="2018-11-26T05:51:00.583" v="18" actId="478"/>
          <ac:spMkLst>
            <pc:docMk/>
            <pc:sldMk cId="221392401" sldId="3944"/>
            <ac:spMk id="3" creationId="{BAF2A304-8864-4F7B-B612-AC28E26E22B4}"/>
          </ac:spMkLst>
        </pc:spChg>
      </pc:sldChg>
      <pc:sldChg chg="modSp add">
        <pc:chgData name="Michael Panciroli" userId="d4ff3051-f1e7-40c8-b737-a8966cd2f5ae" providerId="ADAL" clId="{5099C702-DA64-43A8-93AC-44618971D28F}" dt="2018-11-26T20:13:04.338" v="75" actId="313"/>
        <pc:sldMkLst>
          <pc:docMk/>
          <pc:sldMk cId="3845852110" sldId="3945"/>
        </pc:sldMkLst>
        <pc:spChg chg="mod">
          <ac:chgData name="Michael Panciroli" userId="d4ff3051-f1e7-40c8-b737-a8966cd2f5ae" providerId="ADAL" clId="{5099C702-DA64-43A8-93AC-44618971D28F}" dt="2018-11-26T20:13:04.338" v="75" actId="313"/>
          <ac:spMkLst>
            <pc:docMk/>
            <pc:sldMk cId="3845852110" sldId="3945"/>
            <ac:spMk id="2" creationId="{9E567849-D6BE-400D-B191-7B6484ABE51C}"/>
          </ac:spMkLst>
        </pc:spChg>
        <pc:spChg chg="mod">
          <ac:chgData name="Michael Panciroli" userId="d4ff3051-f1e7-40c8-b737-a8966cd2f5ae" providerId="ADAL" clId="{5099C702-DA64-43A8-93AC-44618971D28F}" dt="2018-11-26T20:12:44.529" v="73" actId="403"/>
          <ac:spMkLst>
            <pc:docMk/>
            <pc:sldMk cId="3845852110" sldId="3945"/>
            <ac:spMk id="3" creationId="{3DF8C36C-1078-4B5D-8F05-80BC0E471C18}"/>
          </ac:spMkLst>
        </pc:spChg>
      </pc:sldChg>
      <pc:sldChg chg="modSp add">
        <pc:chgData name="Michael Panciroli" userId="d4ff3051-f1e7-40c8-b737-a8966cd2f5ae" providerId="ADAL" clId="{5099C702-DA64-43A8-93AC-44618971D28F}" dt="2018-11-26T20:33:49.910" v="235" actId="20577"/>
        <pc:sldMkLst>
          <pc:docMk/>
          <pc:sldMk cId="3661062023" sldId="3946"/>
        </pc:sldMkLst>
        <pc:spChg chg="mod">
          <ac:chgData name="Michael Panciroli" userId="d4ff3051-f1e7-40c8-b737-a8966cd2f5ae" providerId="ADAL" clId="{5099C702-DA64-43A8-93AC-44618971D28F}" dt="2018-11-26T20:33:49.910" v="235" actId="20577"/>
          <ac:spMkLst>
            <pc:docMk/>
            <pc:sldMk cId="3661062023" sldId="3946"/>
            <ac:spMk id="16" creationId="{00000000-0000-0000-0000-000000000000}"/>
          </ac:spMkLst>
        </pc:spChg>
      </pc:sldChg>
      <pc:sldMasterChg chg="del delSldLayout">
        <pc:chgData name="Michael Panciroli" userId="d4ff3051-f1e7-40c8-b737-a8966cd2f5ae" providerId="ADAL" clId="{5099C702-DA64-43A8-93AC-44618971D28F}" dt="2018-11-26T05:50:43.983" v="17" actId="2696"/>
        <pc:sldMasterMkLst>
          <pc:docMk/>
          <pc:sldMasterMk cId="388281248" sldId="2147483648"/>
        </pc:sldMasterMkLst>
        <pc:sldLayoutChg chg="del">
          <pc:chgData name="Michael Panciroli" userId="d4ff3051-f1e7-40c8-b737-a8966cd2f5ae" providerId="ADAL" clId="{5099C702-DA64-43A8-93AC-44618971D28F}" dt="2018-11-26T05:50:43.967" v="6" actId="2696"/>
          <pc:sldLayoutMkLst>
            <pc:docMk/>
            <pc:sldMasterMk cId="388281248" sldId="2147483648"/>
            <pc:sldLayoutMk cId="1592384249" sldId="2147483649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67" v="7" actId="2696"/>
          <pc:sldLayoutMkLst>
            <pc:docMk/>
            <pc:sldMasterMk cId="388281248" sldId="2147483648"/>
            <pc:sldLayoutMk cId="1121150707" sldId="2147483650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67" v="8" actId="2696"/>
          <pc:sldLayoutMkLst>
            <pc:docMk/>
            <pc:sldMasterMk cId="388281248" sldId="2147483648"/>
            <pc:sldLayoutMk cId="3492642734" sldId="2147483651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67" v="9" actId="2696"/>
          <pc:sldLayoutMkLst>
            <pc:docMk/>
            <pc:sldMasterMk cId="388281248" sldId="2147483648"/>
            <pc:sldLayoutMk cId="2884134873" sldId="2147483652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67" v="10" actId="2696"/>
          <pc:sldLayoutMkLst>
            <pc:docMk/>
            <pc:sldMasterMk cId="388281248" sldId="2147483648"/>
            <pc:sldLayoutMk cId="1896261042" sldId="2147483653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67" v="11" actId="2696"/>
          <pc:sldLayoutMkLst>
            <pc:docMk/>
            <pc:sldMasterMk cId="388281248" sldId="2147483648"/>
            <pc:sldLayoutMk cId="1700606841" sldId="2147483654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83" v="12" actId="2696"/>
          <pc:sldLayoutMkLst>
            <pc:docMk/>
            <pc:sldMasterMk cId="388281248" sldId="2147483648"/>
            <pc:sldLayoutMk cId="3610946410" sldId="2147483655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83" v="13" actId="2696"/>
          <pc:sldLayoutMkLst>
            <pc:docMk/>
            <pc:sldMasterMk cId="388281248" sldId="2147483648"/>
            <pc:sldLayoutMk cId="1244431157" sldId="2147483656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83" v="14" actId="2696"/>
          <pc:sldLayoutMkLst>
            <pc:docMk/>
            <pc:sldMasterMk cId="388281248" sldId="2147483648"/>
            <pc:sldLayoutMk cId="3514493173" sldId="2147483657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83" v="15" actId="2696"/>
          <pc:sldLayoutMkLst>
            <pc:docMk/>
            <pc:sldMasterMk cId="388281248" sldId="2147483648"/>
            <pc:sldLayoutMk cId="2746677347" sldId="2147483658"/>
          </pc:sldLayoutMkLst>
        </pc:sldLayoutChg>
        <pc:sldLayoutChg chg="del">
          <pc:chgData name="Michael Panciroli" userId="d4ff3051-f1e7-40c8-b737-a8966cd2f5ae" providerId="ADAL" clId="{5099C702-DA64-43A8-93AC-44618971D28F}" dt="2018-11-26T05:50:43.983" v="16" actId="2696"/>
          <pc:sldLayoutMkLst>
            <pc:docMk/>
            <pc:sldMasterMk cId="388281248" sldId="2147483648"/>
            <pc:sldLayoutMk cId="355303096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3.jpg>
</file>

<file path=ppt/media/image16.png>
</file>

<file path=ppt/media/image17.png>
</file>

<file path=ppt/media/image18.jpg>
</file>

<file path=ppt/media/image2.png>
</file>

<file path=ppt/media/image20.png>
</file>

<file path=ppt/media/image21.jpg>
</file>

<file path=ppt/media/image22.png>
</file>

<file path=ppt/media/image23.svg>
</file>

<file path=ppt/media/image24.png>
</file>

<file path=ppt/media/image25.jpg>
</file>

<file path=ppt/media/image3.png>
</file>

<file path=ppt/media/image4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E4F213-2725-4182-95A1-A9C43BF1A33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3B680-06FC-4190-B4B0-2167C01F6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952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Exhibit A – you know how to do this for SharePoint – what are some things to think about with Teams and how can I get started?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BC9325-3AEA-4A0D-8134-B7A72101DF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6773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6119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600121" marR="0" lvl="0" indent="0" algn="l" defTabSz="95987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6119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6119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11/29/2018 9:03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6119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6119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1098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50E30D-4F0A-4A33-9117-0FD2409CE8A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6151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11/29/2018 9:03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2917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11/29/2018 9:03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2119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11/29/2018 9:03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049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79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418418" marR="0" lvl="0" indent="0" algn="l" defTabSz="95987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79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0BD91-A332-4638-9D55-E1550E13BA63}" type="datetime8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794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11/29/2018 9:03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794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794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5284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7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0.png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5558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1122363"/>
            <a:ext cx="10134600" cy="2387600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602038"/>
            <a:ext cx="101346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193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601200" y="114300"/>
            <a:ext cx="2362200" cy="457200"/>
          </a:xfrm>
        </p:spPr>
        <p:txBody>
          <a:bodyPr wrap="none"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 algn="r">
              <a:buNone/>
              <a:defRPr sz="1400"/>
            </a:lvl2pPr>
            <a:lvl3pPr marL="914400" indent="0" algn="r">
              <a:buNone/>
              <a:defRPr sz="1200"/>
            </a:lvl3pPr>
            <a:lvl4pPr marL="1371600" indent="0" algn="r">
              <a:buNone/>
              <a:defRPr sz="1100"/>
            </a:lvl4pPr>
            <a:lvl5pPr marL="1828800" indent="0" algn="r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2719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SHARED UNDER NDA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725E967-A07B-44A0-9FE3-6F3B5A26F6E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91475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94377"/>
            <a:ext cx="11655840" cy="806897"/>
          </a:xfrm>
        </p:spPr>
        <p:txBody>
          <a:bodyPr/>
          <a:lstStyle>
            <a:lvl1pPr marL="0" algn="l" defTabSz="896218" rtl="0" eaLnBrk="1" latinLnBrk="0" hangingPunct="1">
              <a:spcBef>
                <a:spcPct val="0"/>
              </a:spcBef>
              <a:buNone/>
              <a:defRPr lang="en-US" sz="4313" b="1" i="0" u="none" kern="1200" spc="-147" baseline="0" dirty="0">
                <a:solidFill>
                  <a:srgbClr val="3B3738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69240" y="1152802"/>
            <a:ext cx="11655078" cy="669799"/>
          </a:xfrm>
        </p:spPr>
        <p:txBody>
          <a:bodyPr tIns="0" bIns="0"/>
          <a:lstStyle>
            <a:lvl1pPr marL="0" indent="0">
              <a:buNone/>
              <a:defRPr lang="en-US" sz="1961" kern="1200" spc="-29" baseline="0" dirty="0">
                <a:solidFill>
                  <a:srgbClr val="ED6722"/>
                </a:solidFill>
                <a:latin typeface="+mn-lt"/>
                <a:ea typeface="+mn-ea"/>
                <a:cs typeface="Bodoni Std Bold Italic"/>
              </a:defRPr>
            </a:lvl1pPr>
          </a:lstStyle>
          <a:p>
            <a:pPr marL="0" lvl="0" algn="l" defTabSz="896386" rtl="0" eaLnBrk="1" latinLnBrk="0" hangingPunct="1"/>
            <a:r>
              <a:rPr lang="en-US"/>
              <a:t>Edit Master text styles</a:t>
            </a:r>
          </a:p>
          <a:p>
            <a:pPr marL="0" lvl="1" algn="l" defTabSz="896386" rtl="0" eaLnBrk="1" latinLnBrk="0" hangingPunct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7101320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333" y="107465"/>
            <a:ext cx="7148746" cy="42021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spc="-150">
                <a:solidFill>
                  <a:srgbClr val="494949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333" y="6356350"/>
            <a:ext cx="27432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92087" y="6356350"/>
            <a:ext cx="2743200" cy="365125"/>
          </a:xfrm>
        </p:spPr>
        <p:txBody>
          <a:bodyPr/>
          <a:lstStyle/>
          <a:p>
            <a:fld id="{597BE917-E36C-4F93-BE87-CDAFBE50AF6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5365631" y="6613753"/>
            <a:ext cx="13244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/>
              <a:t>MICROSOFT CONFIDENTIAL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95163" y="70772"/>
            <a:ext cx="1205202" cy="21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6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erior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1237240"/>
            <a:ext cx="12192000" cy="4876800"/>
          </a:xfrm>
          <a:prstGeom prst="rect">
            <a:avLst/>
          </a:prstGeom>
        </p:spPr>
        <p:txBody>
          <a:bodyPr lIns="182880" tIns="182880" rIns="182880" bIns="182880"/>
          <a:lstStyle>
            <a:lvl1pPr marL="0" indent="0">
              <a:spcBef>
                <a:spcPts val="1333"/>
              </a:spcBef>
              <a:buFont typeface="Arial"/>
              <a:buNone/>
              <a:defRPr sz="3200" baseline="0">
                <a:solidFill>
                  <a:schemeClr val="tx1"/>
                </a:solidFill>
                <a:latin typeface="Segoe UI Light"/>
                <a:cs typeface="Segoe UI Light"/>
              </a:defRPr>
            </a:lvl1pPr>
            <a:lvl2pPr marL="883898" indent="-457189">
              <a:spcBef>
                <a:spcPts val="1333"/>
              </a:spcBef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  <a:latin typeface="Segoe UI Light"/>
                <a:cs typeface="Segoe UI Light"/>
              </a:defRPr>
            </a:lvl2pPr>
            <a:lvl3pPr marL="1219170">
              <a:spcBef>
                <a:spcPts val="1333"/>
              </a:spcBef>
              <a:buFont typeface="Arial"/>
              <a:buChar char="•"/>
              <a:defRPr sz="2933">
                <a:solidFill>
                  <a:schemeClr val="bg1"/>
                </a:solidFill>
                <a:latin typeface="Segoe UI Light"/>
                <a:cs typeface="Segoe UI Light"/>
              </a:defRPr>
            </a:lvl3pPr>
            <a:lvl4pPr marL="1706837">
              <a:spcBef>
                <a:spcPts val="1333"/>
              </a:spcBef>
              <a:buFont typeface="Arial"/>
              <a:buChar char="•"/>
              <a:defRPr sz="2667" baseline="0">
                <a:solidFill>
                  <a:schemeClr val="bg1"/>
                </a:solidFill>
                <a:latin typeface="Segoe UI Light"/>
                <a:cs typeface="Segoe UI Light"/>
              </a:defRPr>
            </a:lvl4pPr>
            <a:lvl5pPr marL="1950671" indent="243834">
              <a:spcBef>
                <a:spcPts val="1333"/>
              </a:spcBef>
              <a:buFont typeface="Arial"/>
              <a:buChar char="•"/>
              <a:tabLst>
                <a:tab pos="2135664" algn="l"/>
              </a:tabLst>
              <a:defRPr sz="2400" baseline="0">
                <a:solidFill>
                  <a:schemeClr val="bg1"/>
                </a:solidFill>
                <a:latin typeface="Segoe UI Light"/>
                <a:cs typeface="Segoe UI Light"/>
              </a:defRPr>
            </a:lvl5pPr>
          </a:lstStyle>
          <a:p>
            <a:pPr lvl="1"/>
            <a:r>
              <a:rPr lang="en-US"/>
              <a:t>Bullet first level</a:t>
            </a:r>
          </a:p>
          <a:p>
            <a:pPr lvl="2"/>
            <a:r>
              <a:rPr lang="en-US"/>
              <a:t>Bullet second level</a:t>
            </a:r>
          </a:p>
          <a:p>
            <a:pPr lvl="3"/>
            <a:r>
              <a:rPr lang="en-US"/>
              <a:t>Bullet third level</a:t>
            </a:r>
          </a:p>
          <a:p>
            <a:pPr lvl="4"/>
            <a:r>
              <a:rPr lang="en-US"/>
              <a:t>Bullet fourth level</a:t>
            </a:r>
          </a:p>
        </p:txBody>
      </p:sp>
      <p:sp>
        <p:nvSpPr>
          <p:cNvPr id="20" name="Title 1"/>
          <p:cNvSpPr>
            <a:spLocks noGrp="1" noChangeAspect="1"/>
          </p:cNvSpPr>
          <p:nvPr>
            <p:ph type="title"/>
          </p:nvPr>
        </p:nvSpPr>
        <p:spPr>
          <a:xfrm>
            <a:off x="139021" y="-3"/>
            <a:ext cx="12052979" cy="1211893"/>
          </a:xfrm>
          <a:prstGeom prst="rect">
            <a:avLst/>
          </a:prstGeom>
        </p:spPr>
        <p:txBody>
          <a:bodyPr lIns="91440" tIns="91440" bIns="91440" anchor="ctr"/>
          <a:lstStyle>
            <a:lvl1pPr algn="l">
              <a:defRPr sz="5333">
                <a:solidFill>
                  <a:srgbClr val="FFFFFF"/>
                </a:solidFill>
                <a:latin typeface="Segoe UI Light"/>
                <a:cs typeface="Segoe UI 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264776" y="6461377"/>
            <a:ext cx="1684867" cy="1642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1067">
                <a:solidFill>
                  <a:schemeClr val="bg1"/>
                </a:solidFill>
                <a:latin typeface="Segoe UI"/>
                <a:cs typeface="Segoe UI"/>
              </a:rPr>
              <a:t>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23370541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2"/>
          <p:cNvSpPr>
            <a:spLocks noGrp="1"/>
          </p:cNvSpPr>
          <p:nvPr>
            <p:ph type="dt" sz="half" idx="10"/>
          </p:nvPr>
        </p:nvSpPr>
        <p:spPr>
          <a:xfrm>
            <a:off x="9448800" y="6400800"/>
            <a:ext cx="2743200" cy="45719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28599" y="914400"/>
            <a:ext cx="11734801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220200" y="114300"/>
            <a:ext cx="2743200" cy="457200"/>
          </a:xfrm>
        </p:spPr>
        <p:txBody>
          <a:bodyPr wrap="none"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bg1"/>
                </a:solidFill>
              </a:defRPr>
            </a:lvl1pPr>
            <a:lvl2pPr marL="457200" indent="0" algn="r">
              <a:buNone/>
              <a:defRPr sz="1400"/>
            </a:lvl2pPr>
            <a:lvl3pPr marL="914400" indent="0" algn="r">
              <a:buNone/>
              <a:defRPr sz="1200"/>
            </a:lvl3pPr>
            <a:lvl4pPr marL="1371600" indent="0" algn="r">
              <a:buNone/>
              <a:defRPr sz="1100"/>
            </a:lvl4pPr>
            <a:lvl5pPr marL="1828800" indent="0" algn="r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28599" y="114300"/>
            <a:ext cx="8763001" cy="4572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69847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79268"/>
            <a:ext cx="11600848" cy="5225777"/>
          </a:xfrm>
        </p:spPr>
        <p:txBody>
          <a:bodyPr numCol="2" spcCol="22860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lang="en-US" sz="1400" b="1" kern="1200" dirty="0">
                <a:solidFill>
                  <a:srgbClr val="5558AF"/>
                </a:solidFill>
                <a:latin typeface="+mn-lt"/>
                <a:ea typeface="+mn-ea"/>
                <a:cs typeface="+mn-cs"/>
              </a:defRPr>
            </a:lvl1pPr>
            <a:lvl2pPr marL="227013" indent="-112713">
              <a:spcBef>
                <a:spcPts val="300"/>
              </a:spcBef>
              <a:defRPr sz="12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601200" y="114300"/>
            <a:ext cx="2362200" cy="457200"/>
          </a:xfrm>
        </p:spPr>
        <p:txBody>
          <a:bodyPr wrap="none"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 algn="r">
              <a:buNone/>
              <a:defRPr sz="1400"/>
            </a:lvl2pPr>
            <a:lvl3pPr marL="914400" indent="0" algn="r">
              <a:buNone/>
              <a:defRPr sz="1200"/>
            </a:lvl3pPr>
            <a:lvl4pPr marL="1371600" indent="0" algn="r">
              <a:buNone/>
              <a:defRPr sz="1100"/>
            </a:lvl4pPr>
            <a:lvl5pPr marL="1828800" indent="0" algn="r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2301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t="7813" b="7813"/>
          <a:stretch/>
        </p:blipFill>
        <p:spPr>
          <a:xfrm>
            <a:off x="313" y="-312"/>
            <a:ext cx="12191377" cy="6858623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 bwMode="auto">
          <a:xfrm>
            <a:off x="263887" y="4618991"/>
            <a:ext cx="6276593" cy="358307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2966772"/>
            <a:ext cx="12192000" cy="3890220"/>
          </a:xfrm>
          <a:prstGeom prst="rect">
            <a:avLst/>
          </a:prstGeom>
          <a:gradFill>
            <a:gsLst>
              <a:gs pos="0">
                <a:srgbClr val="010A07">
                  <a:alpha val="0"/>
                </a:srgbClr>
              </a:gs>
              <a:gs pos="100000">
                <a:srgbClr val="010A07">
                  <a:alpha val="5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65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21012" y="4576557"/>
            <a:ext cx="8354964" cy="1255173"/>
          </a:xfrm>
          <a:noFill/>
        </p:spPr>
        <p:txBody>
          <a:bodyPr lIns="146304" tIns="91440" rIns="146304" bIns="0" anchor="b" anchorCtr="0"/>
          <a:lstStyle>
            <a:lvl1pPr marL="0" algn="l" defTabSz="896042" rtl="0" eaLnBrk="1" latinLnBrk="0" hangingPunct="1">
              <a:defRPr lang="en-US" sz="4902" b="0" kern="1200" spc="-147" dirty="0">
                <a:solidFill>
                  <a:srgbClr val="FFFFFF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27542" y="5840966"/>
            <a:ext cx="8354964" cy="476135"/>
          </a:xfrm>
        </p:spPr>
        <p:txBody>
          <a:bodyPr tIns="0" bIns="109728">
            <a:noAutofit/>
          </a:bodyPr>
          <a:lstStyle>
            <a:lvl1pPr marL="0" indent="0" algn="l" defTabSz="896042" rtl="0" eaLnBrk="1" latinLnBrk="0" hangingPunct="1">
              <a:spcBef>
                <a:spcPts val="0"/>
              </a:spcBef>
              <a:buNone/>
              <a:defRPr lang="en-US" sz="2451" kern="1200" spc="-147" baseline="0" dirty="0" smtClean="0">
                <a:solidFill>
                  <a:srgbClr val="FFFFFF"/>
                </a:solidFill>
                <a:latin typeface="+mn-lt"/>
                <a:ea typeface="+mn-ea"/>
                <a:cs typeface="Bodoni Std Bold Italic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0476" y="5645716"/>
            <a:ext cx="2004978" cy="73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40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t="7813" b="7813"/>
          <a:stretch/>
        </p:blipFill>
        <p:spPr>
          <a:xfrm>
            <a:off x="313" y="-312"/>
            <a:ext cx="12191377" cy="6858623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-1" y="2"/>
            <a:ext cx="3634156" cy="1490215"/>
          </a:xfrm>
          <a:prstGeom prst="rect">
            <a:avLst/>
          </a:prstGeom>
          <a:gradFill>
            <a:gsLst>
              <a:gs pos="46000">
                <a:srgbClr val="F1EFED">
                  <a:alpha val="60000"/>
                </a:srgbClr>
              </a:gs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263887" y="4618991"/>
            <a:ext cx="6276593" cy="358307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2966772"/>
            <a:ext cx="12192000" cy="3890220"/>
          </a:xfrm>
          <a:prstGeom prst="rect">
            <a:avLst/>
          </a:prstGeom>
          <a:gradFill>
            <a:gsLst>
              <a:gs pos="0">
                <a:srgbClr val="010A07">
                  <a:alpha val="0"/>
                </a:srgbClr>
              </a:gs>
              <a:gs pos="100000">
                <a:srgbClr val="010A07">
                  <a:alpha val="5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65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21012" y="4576557"/>
            <a:ext cx="8354964" cy="1255173"/>
          </a:xfrm>
          <a:noFill/>
        </p:spPr>
        <p:txBody>
          <a:bodyPr lIns="146304" tIns="91440" rIns="146304" bIns="0" anchor="b" anchorCtr="0"/>
          <a:lstStyle>
            <a:lvl1pPr marL="0" algn="l" defTabSz="896042" rtl="0" eaLnBrk="1" latinLnBrk="0" hangingPunct="1">
              <a:defRPr lang="en-US" sz="4902" b="0" kern="1200" spc="-147" dirty="0">
                <a:solidFill>
                  <a:srgbClr val="FFFFFF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27542" y="5840966"/>
            <a:ext cx="8354964" cy="476135"/>
          </a:xfrm>
        </p:spPr>
        <p:txBody>
          <a:bodyPr tIns="0" bIns="109728">
            <a:noAutofit/>
          </a:bodyPr>
          <a:lstStyle>
            <a:lvl1pPr marL="0" indent="0" algn="l" defTabSz="896042" rtl="0" eaLnBrk="1" latinLnBrk="0" hangingPunct="1">
              <a:spcBef>
                <a:spcPts val="0"/>
              </a:spcBef>
              <a:buNone/>
              <a:defRPr lang="en-US" sz="2451" kern="1200" spc="-147" baseline="0" dirty="0" smtClean="0">
                <a:solidFill>
                  <a:srgbClr val="FFFFFF"/>
                </a:solidFill>
                <a:latin typeface="+mn-lt"/>
                <a:ea typeface="+mn-ea"/>
                <a:cs typeface="Bodoni Std Bold Italic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29" y="312533"/>
            <a:ext cx="1601410" cy="51641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0476" y="5645716"/>
            <a:ext cx="2004978" cy="73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2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t="7813" b="7813"/>
          <a:stretch/>
        </p:blipFill>
        <p:spPr>
          <a:xfrm>
            <a:off x="313" y="-312"/>
            <a:ext cx="12191377" cy="6858623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 bwMode="auto">
          <a:xfrm>
            <a:off x="0" y="0"/>
            <a:ext cx="3707565" cy="1296366"/>
          </a:xfrm>
          <a:prstGeom prst="rect">
            <a:avLst/>
          </a:prstGeom>
          <a:gradFill>
            <a:gsLst>
              <a:gs pos="45000">
                <a:srgbClr val="F1EFED">
                  <a:alpha val="60000"/>
                </a:srgbClr>
              </a:gs>
              <a:gs pos="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263887" y="4618991"/>
            <a:ext cx="6276593" cy="358307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2966772"/>
            <a:ext cx="12192000" cy="3890220"/>
          </a:xfrm>
          <a:prstGeom prst="rect">
            <a:avLst/>
          </a:prstGeom>
          <a:gradFill>
            <a:gsLst>
              <a:gs pos="0">
                <a:srgbClr val="010A07">
                  <a:alpha val="0"/>
                </a:srgbClr>
              </a:gs>
              <a:gs pos="100000">
                <a:srgbClr val="010A07">
                  <a:alpha val="5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65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21012" y="4576557"/>
            <a:ext cx="8354964" cy="1255173"/>
          </a:xfrm>
          <a:noFill/>
        </p:spPr>
        <p:txBody>
          <a:bodyPr lIns="146304" tIns="91440" rIns="146304" bIns="0" anchor="b" anchorCtr="0"/>
          <a:lstStyle>
            <a:lvl1pPr marL="0" algn="l" defTabSz="896042" rtl="0" eaLnBrk="1" latinLnBrk="0" hangingPunct="1">
              <a:defRPr lang="en-US" sz="4902" b="0" kern="1200" spc="-147" dirty="0">
                <a:solidFill>
                  <a:srgbClr val="FFFFFF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27542" y="5840966"/>
            <a:ext cx="8354964" cy="476135"/>
          </a:xfrm>
        </p:spPr>
        <p:txBody>
          <a:bodyPr tIns="0" bIns="109728">
            <a:noAutofit/>
          </a:bodyPr>
          <a:lstStyle>
            <a:lvl1pPr marL="0" indent="0" algn="l" defTabSz="896042" rtl="0" eaLnBrk="1" latinLnBrk="0" hangingPunct="1">
              <a:spcBef>
                <a:spcPts val="0"/>
              </a:spcBef>
              <a:buNone/>
              <a:defRPr lang="en-US" sz="2451" kern="1200" spc="-147" baseline="0" dirty="0" smtClean="0">
                <a:solidFill>
                  <a:srgbClr val="FFFFFF"/>
                </a:solidFill>
                <a:latin typeface="+mn-lt"/>
                <a:ea typeface="+mn-ea"/>
                <a:cs typeface="Bodoni Std Bold Italic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29" y="312533"/>
            <a:ext cx="1601410" cy="51641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0476" y="5645716"/>
            <a:ext cx="2004978" cy="73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92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133" y="1240221"/>
            <a:ext cx="11404600" cy="501306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515938" indent="-228600">
              <a:defRPr sz="2000"/>
            </a:lvl2pPr>
            <a:lvl3pPr marL="973138" indent="-228600">
              <a:defRPr sz="18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SHARED UNDER NDA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5C162-7B75-480B-869A-1E9A84CC5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4013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94379"/>
            <a:ext cx="11655840" cy="899665"/>
          </a:xfrm>
        </p:spPr>
        <p:txBody>
          <a:bodyPr/>
          <a:lstStyle>
            <a:lvl1pPr marL="0" algn="l" defTabSz="895874" rtl="0" eaLnBrk="1" latinLnBrk="0" hangingPunct="1">
              <a:spcBef>
                <a:spcPct val="0"/>
              </a:spcBef>
              <a:buNone/>
              <a:defRPr lang="en-US" sz="3529" b="0" i="0" u="none" kern="1200" spc="0" baseline="0" dirty="0">
                <a:solidFill>
                  <a:srgbClr val="2F2F2F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8467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_le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730" y="294379"/>
            <a:ext cx="5463350" cy="899665"/>
          </a:xfrm>
        </p:spPr>
        <p:txBody>
          <a:bodyPr/>
          <a:lstStyle>
            <a:lvl1pPr marL="0" algn="l" defTabSz="895874" rtl="0" eaLnBrk="1" latinLnBrk="0" hangingPunct="1">
              <a:spcBef>
                <a:spcPct val="0"/>
              </a:spcBef>
              <a:buNone/>
              <a:defRPr lang="en-US" sz="3529" b="0" i="0" u="none" kern="1200" spc="0" baseline="0" dirty="0">
                <a:solidFill>
                  <a:srgbClr val="2F2F2F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61151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entere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94379"/>
            <a:ext cx="11655840" cy="806897"/>
          </a:xfrm>
        </p:spPr>
        <p:txBody>
          <a:bodyPr/>
          <a:lstStyle>
            <a:lvl1pPr marL="0" algn="ctr" defTabSz="895874" rtl="0" eaLnBrk="1" latinLnBrk="0" hangingPunct="1">
              <a:spcBef>
                <a:spcPct val="0"/>
              </a:spcBef>
              <a:buNone/>
              <a:defRPr lang="en-US" sz="3529" b="0" i="0" u="none" kern="1200" spc="0" baseline="0" dirty="0">
                <a:solidFill>
                  <a:srgbClr val="2F2F2F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4062126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69240" y="294379"/>
            <a:ext cx="11655840" cy="899665"/>
          </a:xfrm>
        </p:spPr>
        <p:txBody>
          <a:bodyPr/>
          <a:lstStyle>
            <a:lvl1pPr marL="0" algn="l" defTabSz="895874" rtl="0" eaLnBrk="1" latinLnBrk="0" hangingPunct="1">
              <a:spcBef>
                <a:spcPct val="0"/>
              </a:spcBef>
              <a:buNone/>
              <a:defRPr lang="en-US" sz="3529" b="0" i="0" u="none" kern="1200" spc="0" baseline="0" dirty="0">
                <a:solidFill>
                  <a:srgbClr val="2F2F2F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554633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8930" y="52702"/>
            <a:ext cx="6582564" cy="368290"/>
          </a:xfrm>
        </p:spPr>
        <p:txBody>
          <a:bodyPr/>
          <a:lstStyle>
            <a:lvl1pPr marL="0" algn="l" defTabSz="895874" rtl="0" eaLnBrk="1" latinLnBrk="0" hangingPunct="1">
              <a:spcBef>
                <a:spcPct val="0"/>
              </a:spcBef>
              <a:buNone/>
              <a:defRPr lang="en-US" sz="1372" b="0" i="0" u="none" kern="1200" spc="0" baseline="0" dirty="0">
                <a:solidFill>
                  <a:srgbClr val="2F2F2F"/>
                </a:solidFill>
                <a:latin typeface="+mj-lt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855886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94379"/>
            <a:ext cx="11655840" cy="899665"/>
          </a:xfrm>
        </p:spPr>
        <p:txBody>
          <a:bodyPr/>
          <a:lstStyle>
            <a:lvl1pPr marL="0" algn="l" defTabSz="895874" rtl="0" eaLnBrk="1" latinLnBrk="0" hangingPunct="1">
              <a:spcBef>
                <a:spcPct val="0"/>
              </a:spcBef>
              <a:buNone/>
              <a:defRPr lang="en-US" sz="3529" b="0" i="0" u="none" kern="1200" spc="0" baseline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02331955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94379"/>
            <a:ext cx="11655840" cy="899665"/>
          </a:xfrm>
        </p:spPr>
        <p:txBody>
          <a:bodyPr/>
          <a:lstStyle>
            <a:lvl1pPr marL="0" algn="l" defTabSz="895874" rtl="0" eaLnBrk="1" latinLnBrk="0" hangingPunct="1">
              <a:spcBef>
                <a:spcPct val="0"/>
              </a:spcBef>
              <a:buNone/>
              <a:defRPr lang="en-US" sz="3600" b="0" i="0" u="none" kern="1200" spc="0" baseline="0" dirty="0">
                <a:solidFill>
                  <a:srgbClr val="2F2F2F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5DA4D-0F75-4990-989D-156F1519F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240" y="1253332"/>
            <a:ext cx="11653520" cy="1813189"/>
          </a:xfrm>
        </p:spPr>
        <p:txBody>
          <a:bodyPr/>
          <a:lstStyle>
            <a:lvl1pPr>
              <a:defRPr sz="2800">
                <a:solidFill>
                  <a:srgbClr val="2F2F2F"/>
                </a:solidFill>
              </a:defRPr>
            </a:lvl1pPr>
            <a:lvl2pPr>
              <a:defRPr sz="2000">
                <a:solidFill>
                  <a:srgbClr val="2F2F2F"/>
                </a:solidFill>
              </a:defRPr>
            </a:lvl2pPr>
            <a:lvl3pPr>
              <a:defRPr sz="1800">
                <a:solidFill>
                  <a:srgbClr val="2F2F2F"/>
                </a:solidFill>
              </a:defRPr>
            </a:lvl3pPr>
            <a:lvl4pPr>
              <a:defRPr sz="1600">
                <a:solidFill>
                  <a:srgbClr val="2F2F2F"/>
                </a:solidFill>
              </a:defRPr>
            </a:lvl4pPr>
            <a:lvl5pPr>
              <a:defRPr sz="1600">
                <a:solidFill>
                  <a:srgbClr val="2F2F2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78650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246" y="3703196"/>
            <a:ext cx="10983828" cy="806897"/>
          </a:xfrm>
        </p:spPr>
        <p:txBody>
          <a:bodyPr/>
          <a:lstStyle>
            <a:lvl1pPr marL="0" algn="ctr" defTabSz="895874" rtl="0" eaLnBrk="1" latinLnBrk="0" hangingPunct="1">
              <a:spcBef>
                <a:spcPct val="0"/>
              </a:spcBef>
              <a:buNone/>
              <a:defRPr lang="en-US" sz="3600" b="0" i="0" u="none" kern="1200" spc="0" baseline="0" dirty="0">
                <a:solidFill>
                  <a:srgbClr val="2F2F2F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498260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246" y="3703196"/>
            <a:ext cx="10983828" cy="806897"/>
          </a:xfrm>
        </p:spPr>
        <p:txBody>
          <a:bodyPr/>
          <a:lstStyle>
            <a:lvl1pPr marL="0" algn="ctr" defTabSz="895874" rtl="0" eaLnBrk="1" latinLnBrk="0" hangingPunct="1">
              <a:spcBef>
                <a:spcPct val="0"/>
              </a:spcBef>
              <a:buNone/>
              <a:defRPr lang="en-US" sz="3529" b="0" i="0" u="none" kern="1200" spc="0" baseline="0" dirty="0">
                <a:solidFill>
                  <a:schemeClr val="tx2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3683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pl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94379"/>
            <a:ext cx="5474789" cy="806897"/>
          </a:xfrm>
        </p:spPr>
        <p:txBody>
          <a:bodyPr/>
          <a:lstStyle>
            <a:lvl1pPr marL="0" algn="l" defTabSz="895874" rtl="0" eaLnBrk="1" latinLnBrk="0" hangingPunct="1">
              <a:spcBef>
                <a:spcPct val="0"/>
              </a:spcBef>
              <a:buNone/>
              <a:defRPr lang="en-US" sz="3529" b="0" i="0" u="none" kern="1200" spc="0" baseline="0" dirty="0">
                <a:solidFill>
                  <a:srgbClr val="2F2F2F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19B3CC0-A7C2-406B-AD13-A837D6704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2"/>
            <a:ext cx="6096000" cy="72399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2007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4572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133" y="1794933"/>
            <a:ext cx="5964767" cy="4458355"/>
          </a:xfrm>
        </p:spPr>
        <p:txBody>
          <a:bodyPr>
            <a:normAutofit/>
          </a:bodyPr>
          <a:lstStyle>
            <a:lvl1pPr marL="0" indent="0">
              <a:spcBef>
                <a:spcPts val="3000"/>
              </a:spcBef>
              <a:buNone/>
              <a:defRPr sz="22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0"/>
            <a:r>
              <a:rPr lang="en-US"/>
              <a:t>Line 2</a:t>
            </a:r>
          </a:p>
          <a:p>
            <a:pPr lvl="0"/>
            <a:r>
              <a:rPr lang="en-US"/>
              <a:t>Line 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SHARED UNDER NDA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5C162-7B75-480B-869A-1E9A84CC5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243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4E8BC16-6258-45EB-895B-370624A2A1FF}"/>
              </a:ext>
            </a:extLst>
          </p:cNvPr>
          <p:cNvSpPr/>
          <p:nvPr userDrawn="1"/>
        </p:nvSpPr>
        <p:spPr bwMode="auto">
          <a:xfrm>
            <a:off x="0" y="1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E52ECF-031C-404E-85E6-441DD28D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3017522"/>
            <a:ext cx="5605005" cy="822961"/>
          </a:xfrm>
        </p:spPr>
        <p:txBody>
          <a:bodyPr anchor="ctr"/>
          <a:lstStyle>
            <a:lvl1pPr>
              <a:defRPr sz="3529" spc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418862074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4E8BC16-6258-45EB-895B-370624A2A1FF}"/>
              </a:ext>
            </a:extLst>
          </p:cNvPr>
          <p:cNvSpPr/>
          <p:nvPr userDrawn="1"/>
        </p:nvSpPr>
        <p:spPr bwMode="auto">
          <a:xfrm>
            <a:off x="6096000" y="1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1E52ECF-031C-404E-85E6-441DD28D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291068"/>
            <a:ext cx="5605005" cy="822961"/>
          </a:xfrm>
        </p:spPr>
        <p:txBody>
          <a:bodyPr/>
          <a:lstStyle>
            <a:lvl1pPr>
              <a:defRPr sz="3529" spc="0">
                <a:solidFill>
                  <a:srgbClr val="2F2F2F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88CC2AC8-1EF6-485E-B8CA-AE41917910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134" y="1161050"/>
            <a:ext cx="5605005" cy="1187651"/>
          </a:xfrm>
        </p:spPr>
        <p:txBody>
          <a:bodyPr/>
          <a:lstStyle>
            <a:lvl1pPr marL="0" indent="0">
              <a:spcBef>
                <a:spcPts val="1800"/>
              </a:spcBef>
              <a:buNone/>
              <a:defRPr sz="1372">
                <a:solidFill>
                  <a:srgbClr val="2F2F2F"/>
                </a:solidFill>
              </a:defRPr>
            </a:lvl1pPr>
            <a:lvl2pPr marL="169830" indent="-169830">
              <a:defRPr sz="1400">
                <a:solidFill>
                  <a:srgbClr val="2F2F2F"/>
                </a:solidFill>
              </a:defRPr>
            </a:lvl2pPr>
            <a:lvl3pPr marL="572978" indent="-223795">
              <a:defRPr sz="1200">
                <a:solidFill>
                  <a:srgbClr val="2F2F2F"/>
                </a:solidFill>
              </a:defRPr>
            </a:lvl3pPr>
            <a:lvl4pPr marL="914225" indent="-223795">
              <a:defRPr sz="1100">
                <a:solidFill>
                  <a:srgbClr val="2F2F2F"/>
                </a:solidFill>
              </a:defRPr>
            </a:lvl4pPr>
            <a:lvl5pPr>
              <a:defRPr sz="1100">
                <a:solidFill>
                  <a:srgbClr val="2F2F2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0763527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52ECF-031C-404E-85E6-441DD28D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291068"/>
            <a:ext cx="5605005" cy="822961"/>
          </a:xfrm>
        </p:spPr>
        <p:txBody>
          <a:bodyPr/>
          <a:lstStyle>
            <a:lvl1pPr>
              <a:defRPr sz="3529" spc="0">
                <a:solidFill>
                  <a:srgbClr val="2F2F2F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8CC2AC8-1EF6-485E-B8CA-AE41917910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134" y="1161050"/>
            <a:ext cx="5605005" cy="1187651"/>
          </a:xfrm>
        </p:spPr>
        <p:txBody>
          <a:bodyPr/>
          <a:lstStyle>
            <a:lvl1pPr marL="0" indent="0">
              <a:spcBef>
                <a:spcPts val="1800"/>
              </a:spcBef>
              <a:buNone/>
              <a:defRPr sz="1372">
                <a:solidFill>
                  <a:srgbClr val="2F2F2F"/>
                </a:solidFill>
              </a:defRPr>
            </a:lvl1pPr>
            <a:lvl2pPr marL="169830" indent="-169830">
              <a:defRPr sz="1400">
                <a:solidFill>
                  <a:srgbClr val="2F2F2F"/>
                </a:solidFill>
              </a:defRPr>
            </a:lvl2pPr>
            <a:lvl3pPr marL="572978" indent="-223795">
              <a:defRPr sz="1200">
                <a:solidFill>
                  <a:srgbClr val="2F2F2F"/>
                </a:solidFill>
              </a:defRPr>
            </a:lvl3pPr>
            <a:lvl4pPr marL="914225" indent="-223795">
              <a:defRPr sz="1100">
                <a:solidFill>
                  <a:srgbClr val="2F2F2F"/>
                </a:solidFill>
              </a:defRPr>
            </a:lvl4pPr>
            <a:lvl5pPr>
              <a:defRPr sz="1100">
                <a:solidFill>
                  <a:srgbClr val="2F2F2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8965146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1E52ECF-031C-404E-85E6-441DD28D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5240" y="291068"/>
            <a:ext cx="5605005" cy="822961"/>
          </a:xfrm>
        </p:spPr>
        <p:txBody>
          <a:bodyPr/>
          <a:lstStyle>
            <a:lvl1pPr>
              <a:defRPr sz="3529" spc="0">
                <a:solidFill>
                  <a:srgbClr val="2F2F2F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88CC2AC8-1EF6-485E-B8CA-AE41917910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65133" y="1161050"/>
            <a:ext cx="5605005" cy="1187651"/>
          </a:xfrm>
        </p:spPr>
        <p:txBody>
          <a:bodyPr/>
          <a:lstStyle>
            <a:lvl1pPr marL="0" indent="0">
              <a:spcBef>
                <a:spcPts val="1800"/>
              </a:spcBef>
              <a:buNone/>
              <a:defRPr sz="1372">
                <a:solidFill>
                  <a:srgbClr val="2F2F2F"/>
                </a:solidFill>
              </a:defRPr>
            </a:lvl1pPr>
            <a:lvl2pPr marL="169830" indent="-169830">
              <a:defRPr sz="1400">
                <a:solidFill>
                  <a:srgbClr val="2F2F2F"/>
                </a:solidFill>
              </a:defRPr>
            </a:lvl2pPr>
            <a:lvl3pPr marL="572978" indent="-223795">
              <a:defRPr sz="1200">
                <a:solidFill>
                  <a:srgbClr val="2F2F2F"/>
                </a:solidFill>
              </a:defRPr>
            </a:lvl3pPr>
            <a:lvl4pPr marL="914225" indent="-223795">
              <a:defRPr sz="1100">
                <a:solidFill>
                  <a:srgbClr val="2F2F2F"/>
                </a:solidFill>
              </a:defRPr>
            </a:lvl4pPr>
            <a:lvl5pPr>
              <a:defRPr sz="1100">
                <a:solidFill>
                  <a:srgbClr val="2F2F2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3383231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C6936D-68F4-495F-A9E2-596DF0EFB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07768"/>
          </a:xfrm>
        </p:spPr>
        <p:txBody>
          <a:bodyPr/>
          <a:lstStyle>
            <a:lvl1pPr algn="ctr">
              <a:defRPr sz="3529" spc="0">
                <a:solidFill>
                  <a:srgbClr val="2F2F2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8D78C74-7CAF-4426-A442-234151ACC8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242" y="1075184"/>
            <a:ext cx="11655078" cy="369332"/>
          </a:xfrm>
        </p:spPr>
        <p:txBody>
          <a:bodyPr tIns="45720" bIns="45720"/>
          <a:lstStyle>
            <a:lvl1pPr marL="0" indent="0" algn="ctr">
              <a:buNone/>
              <a:defRPr sz="1961" spc="0">
                <a:solidFill>
                  <a:schemeClr val="accent1"/>
                </a:solidFill>
              </a:defRPr>
            </a:lvl1pPr>
            <a:lvl2pPr marL="336016" indent="0" algn="ctr">
              <a:buNone/>
              <a:defRPr sz="2000">
                <a:solidFill>
                  <a:schemeClr val="accent1"/>
                </a:solidFill>
              </a:defRPr>
            </a:lvl2pPr>
            <a:lvl3pPr marL="560026" indent="0" algn="ctr">
              <a:buNone/>
              <a:defRPr sz="2000">
                <a:solidFill>
                  <a:schemeClr val="accent1"/>
                </a:solidFill>
              </a:defRPr>
            </a:lvl3pPr>
            <a:lvl4pPr marL="784036" indent="0" algn="ctr">
              <a:buNone/>
              <a:defRPr sz="2000">
                <a:solidFill>
                  <a:schemeClr val="accent1"/>
                </a:solidFill>
              </a:defRPr>
            </a:lvl4pPr>
            <a:lvl5pPr marL="1008046" indent="0" algn="ctr">
              <a:buNone/>
              <a:defRPr sz="20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31560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2F1CD81-DFB8-4515-B80D-EE3E1320DF29}"/>
              </a:ext>
            </a:extLst>
          </p:cNvPr>
          <p:cNvSpPr/>
          <p:nvPr userDrawn="1"/>
        </p:nvSpPr>
        <p:spPr bwMode="auto">
          <a:xfrm>
            <a:off x="2939749" y="1665285"/>
            <a:ext cx="6312502" cy="3609708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8E825E-00B2-49D3-AAF8-97217CF80A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202" y="1491343"/>
            <a:ext cx="7421596" cy="5304340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70BB00E-72D2-428E-8BDD-FBC2059C25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89866" y="1736909"/>
            <a:ext cx="6186416" cy="72399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4CA2C-6250-43A6-951B-F4EB9BA17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3529">
                <a:solidFill>
                  <a:srgbClr val="2F2F2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563431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2F1CD81-DFB8-4515-B80D-EE3E1320DF29}"/>
              </a:ext>
            </a:extLst>
          </p:cNvPr>
          <p:cNvSpPr/>
          <p:nvPr userDrawn="1"/>
        </p:nvSpPr>
        <p:spPr bwMode="auto">
          <a:xfrm>
            <a:off x="4937278" y="1150848"/>
            <a:ext cx="6312502" cy="3609708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8E825E-00B2-49D3-AAF8-97217CF80A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730" y="976906"/>
            <a:ext cx="7421596" cy="5304340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70BB00E-72D2-428E-8BDD-FBC2059C25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393" y="1222472"/>
            <a:ext cx="6186416" cy="72399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CF2666-F781-4158-8901-967A9F5693A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241" y="976908"/>
            <a:ext cx="3649616" cy="371176"/>
          </a:xfrm>
        </p:spPr>
        <p:txBody>
          <a:bodyPr/>
          <a:lstStyle>
            <a:lvl1pPr marL="0" indent="0">
              <a:buNone/>
              <a:defRPr sz="1372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702246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A8C13FD-29BB-4423-94E3-3F72966BAC06}"/>
              </a:ext>
            </a:extLst>
          </p:cNvPr>
          <p:cNvSpPr/>
          <p:nvPr userDrawn="1"/>
        </p:nvSpPr>
        <p:spPr bwMode="auto">
          <a:xfrm>
            <a:off x="2271487" y="645887"/>
            <a:ext cx="7652657" cy="4376057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8E825E-00B2-49D3-AAF8-97217CF80A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394" y="427540"/>
            <a:ext cx="8997212" cy="6430460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70BB00E-72D2-428E-8BDD-FBC2059C25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33172" y="722088"/>
            <a:ext cx="7499804" cy="72399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70489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62624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734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84805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064530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SHARED UNDER NDA</a:t>
            </a:r>
          </a:p>
        </p:txBody>
      </p:sp>
    </p:spTree>
    <p:extLst>
      <p:ext uri="{BB962C8B-B14F-4D97-AF65-F5344CB8AC3E}">
        <p14:creationId xmlns:p14="http://schemas.microsoft.com/office/powerpoint/2010/main" val="34576972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9E61F-CF5D-1942-B2C5-49F0D5B163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06638" y="2052638"/>
            <a:ext cx="3697287" cy="456215"/>
          </a:xfrm>
        </p:spPr>
        <p:txBody>
          <a:bodyPr/>
          <a:lstStyle>
            <a:lvl1pPr marL="0" indent="0">
              <a:buNone/>
              <a:defRPr/>
            </a:lvl1pPr>
            <a:lvl2pPr marL="336017" indent="0">
              <a:buNone/>
              <a:defRPr/>
            </a:lvl2pPr>
            <a:lvl3pPr marL="560025" indent="0">
              <a:buNone/>
              <a:defRPr/>
            </a:lvl3pPr>
          </a:lstStyle>
          <a:p>
            <a:pPr lvl="2"/>
            <a:r>
              <a:rPr lang="en-US"/>
              <a:t>Text </a:t>
            </a:r>
          </a:p>
        </p:txBody>
      </p:sp>
    </p:spTree>
    <p:extLst>
      <p:ext uri="{BB962C8B-B14F-4D97-AF65-F5344CB8AC3E}">
        <p14:creationId xmlns:p14="http://schemas.microsoft.com/office/powerpoint/2010/main" val="817528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2751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42" y="6170061"/>
            <a:ext cx="11623331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34" tIns="143387" rIns="179234" bIns="143387" numCol="1" anchor="t" anchorCtr="0" compatLnSpc="1">
            <a:prstTxWarp prst="textNoShape">
              <a:avLst/>
            </a:prstTxWarp>
            <a:spAutoFit/>
          </a:bodyPr>
          <a:lstStyle/>
          <a:p>
            <a:pPr defTabSz="913573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686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8913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42" y="6170061"/>
            <a:ext cx="11623331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34" tIns="143387" rIns="179234" bIns="143387" numCol="1" anchor="t" anchorCtr="0" compatLnSpc="1">
            <a:prstTxWarp prst="textNoShape">
              <a:avLst/>
            </a:prstTxWarp>
            <a:spAutoFit/>
          </a:bodyPr>
          <a:lstStyle/>
          <a:p>
            <a:pPr defTabSz="913573" eaLnBrk="0" hangingPunct="0"/>
            <a:r>
              <a:rPr lang="en-US" sz="686">
                <a:solidFill>
                  <a:schemeClr val="tx1">
                    <a:lumMod val="25000"/>
                    <a:lumOff val="75000"/>
                  </a:schemeClr>
                </a:solidFill>
                <a:cs typeface="Segoe UI" pitchFamily="34" charset="0"/>
              </a:rPr>
              <a:t>©</a:t>
            </a:r>
            <a:r>
              <a:rPr lang="en-US" sz="686" baseline="0">
                <a:solidFill>
                  <a:schemeClr val="tx1">
                    <a:lumMod val="25000"/>
                    <a:lumOff val="75000"/>
                  </a:schemeClr>
                </a:solidFill>
                <a:cs typeface="Segoe UI" pitchFamily="34" charset="0"/>
              </a:rPr>
              <a:t> Copyright</a:t>
            </a:r>
            <a:r>
              <a:rPr lang="en-US" sz="686">
                <a:solidFill>
                  <a:schemeClr val="tx1">
                    <a:lumMod val="25000"/>
                    <a:lumOff val="75000"/>
                  </a:schemeClr>
                </a:solidFill>
                <a:cs typeface="Segoe UI" pitchFamily="34" charset="0"/>
              </a:rPr>
              <a:t> Microsoft Corporation. All rights reserved. 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64" y="2679589"/>
            <a:ext cx="4074608" cy="149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08895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94379"/>
            <a:ext cx="11655840" cy="806897"/>
          </a:xfrm>
        </p:spPr>
        <p:txBody>
          <a:bodyPr/>
          <a:lstStyle>
            <a:lvl1pPr marL="0" algn="l" defTabSz="895874" rtl="0" eaLnBrk="1" latinLnBrk="0" hangingPunct="1">
              <a:spcBef>
                <a:spcPct val="0"/>
              </a:spcBef>
              <a:buNone/>
              <a:defRPr lang="en-US" sz="3600" b="1" i="0" u="none" kern="1200" spc="0" baseline="0" dirty="0">
                <a:solidFill>
                  <a:srgbClr val="3B3738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69242" y="1152802"/>
            <a:ext cx="11655078" cy="669799"/>
          </a:xfrm>
        </p:spPr>
        <p:txBody>
          <a:bodyPr tIns="0" bIns="0"/>
          <a:lstStyle>
            <a:lvl1pPr marL="0" indent="0">
              <a:buNone/>
              <a:defRPr lang="en-US" sz="1961" kern="1200" spc="-29" baseline="0" dirty="0">
                <a:solidFill>
                  <a:srgbClr val="ED6722"/>
                </a:solidFill>
                <a:latin typeface="+mn-lt"/>
                <a:ea typeface="+mn-ea"/>
                <a:cs typeface="Bodoni Std Bold Italic"/>
              </a:defRPr>
            </a:lvl1pPr>
          </a:lstStyle>
          <a:p>
            <a:pPr marL="0" lvl="0" algn="l" defTabSz="896042" rtl="0" eaLnBrk="1" latinLnBrk="0" hangingPunct="1"/>
            <a:r>
              <a:rPr lang="en-US"/>
              <a:t>Edit Master text styles</a:t>
            </a:r>
          </a:p>
          <a:p>
            <a:pPr marL="0" lvl="1" algn="l" defTabSz="896042" rtl="0" eaLnBrk="1" latinLnBrk="0" hangingPunct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5168035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186358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4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2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5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11876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ck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154325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5078" cy="2055050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4097" indent="0">
              <a:buNone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Box 7"/>
          <p:cNvSpPr txBox="1"/>
          <p:nvPr userDrawn="1"/>
        </p:nvSpPr>
        <p:spPr bwMode="black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57168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470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15402"/>
          </a:xfrm>
        </p:spPr>
        <p:txBody>
          <a:bodyPr wrap="square">
            <a:spAutoFit/>
          </a:bodyPr>
          <a:lstStyle>
            <a:lvl1pPr marL="227209" indent="-227209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941" b="0">
                <a:latin typeface="+mn-lt"/>
              </a:defRPr>
            </a:lvl1pPr>
            <a:lvl2pPr marL="418625" indent="-168072">
              <a:buFont typeface="Wingdings" panose="05000000000000000000" pitchFamily="2" charset="2"/>
              <a:buChar char=""/>
              <a:defRPr sz="2353" b="0"/>
            </a:lvl2pPr>
            <a:lvl3pPr marL="627160" indent="-185191">
              <a:buFont typeface="Wingdings" panose="05000000000000000000" pitchFamily="2" charset="2"/>
              <a:buChar char=""/>
              <a:tabLst/>
              <a:defRPr sz="2157" b="0"/>
            </a:lvl3pPr>
            <a:lvl4pPr marL="812350" indent="-172742">
              <a:buFont typeface="Wingdings" panose="05000000000000000000" pitchFamily="2" charset="2"/>
              <a:buChar char=""/>
              <a:defRPr sz="2157" b="0"/>
            </a:lvl4pPr>
            <a:lvl5pPr marL="1003766" indent="-166517">
              <a:buFont typeface="Wingdings" panose="05000000000000000000" pitchFamily="2" charset="2"/>
              <a:buChar char=""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429576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6698" indent="-336145"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78113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75753" indent="-336145"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73395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27209" marR="0" lvl="0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27209" marR="0" lvl="1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27209" marR="0" lvl="2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27209" marR="0" lvl="3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27209" marR="0" lvl="4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  <p:sp>
        <p:nvSpPr>
          <p:cNvPr id="6" name="TextBox 7"/>
          <p:cNvSpPr txBox="1"/>
          <p:nvPr userDrawn="1"/>
        </p:nvSpPr>
        <p:spPr bwMode="black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11865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SHARED UNDER NDA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5C162-7B75-480B-869A-1E9A84CC5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93932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19AF4754-F11E-4E8F-BBFA-9E489F861B0D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62985435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38F91980-4640-4420-B101-C9BEC37A10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E379F3-BC61-44ED-8F9B-54F8B85025ED}"/>
              </a:ext>
            </a:extLst>
          </p:cNvPr>
          <p:cNvSpPr txBox="1"/>
          <p:nvPr userDrawn="1"/>
        </p:nvSpPr>
        <p:spPr>
          <a:xfrm>
            <a:off x="586581" y="4218495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0176">
                      <a:schemeClr val="tx1"/>
                    </a:gs>
                    <a:gs pos="68282">
                      <a:schemeClr val="tx1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ADB113-B00E-4752-81DB-AE332342DD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87" t="16931" r="33333" b="24211"/>
          <a:stretch/>
        </p:blipFill>
        <p:spPr bwMode="black">
          <a:xfrm>
            <a:off x="5098119" y="585788"/>
            <a:ext cx="7093880" cy="6272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AA312A-DD58-46FD-BCDC-F49B62DD9C5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2322537"/>
            <a:ext cx="3012187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590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in front of a crowd&#10;&#10;Description generated with very high confidence">
            <a:extLst>
              <a:ext uri="{FF2B5EF4-FFF2-40B4-BE49-F238E27FC236}">
                <a16:creationId xmlns:a16="http://schemas.microsoft.com/office/drawing/2014/main" id="{ADC57F9E-658E-424C-9EF1-3587089C95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583" t="10804" r="39161" b="19692"/>
          <a:stretch/>
        </p:blipFill>
        <p:spPr>
          <a:xfrm>
            <a:off x="5333998" y="0"/>
            <a:ext cx="6858001" cy="6858000"/>
          </a:xfrm>
          <a:prstGeom prst="rect">
            <a:avLst/>
          </a:prstGeom>
        </p:spPr>
      </p:pic>
      <p:pic>
        <p:nvPicPr>
          <p:cNvPr id="10" name="MS logo gray - EMF" descr="Microsoft logo, gray text version">
            <a:extLst>
              <a:ext uri="{FF2B5EF4-FFF2-40B4-BE49-F238E27FC236}">
                <a16:creationId xmlns:a16="http://schemas.microsoft.com/office/drawing/2014/main" id="{B802B7FF-9FAE-427A-B679-4364FE2DB5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31E8BB-BB76-41F9-856D-368DE9900663}"/>
              </a:ext>
            </a:extLst>
          </p:cNvPr>
          <p:cNvSpPr txBox="1"/>
          <p:nvPr userDrawn="1"/>
        </p:nvSpPr>
        <p:spPr>
          <a:xfrm>
            <a:off x="586581" y="4219064"/>
            <a:ext cx="18514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July 18–20, 2018</a:t>
            </a:r>
          </a:p>
          <a:p>
            <a:pPr algn="l"/>
            <a:r>
              <a:rPr lang="en-US" sz="2000" dirty="0">
                <a:gradFill>
                  <a:gsLst>
                    <a:gs pos="82234">
                      <a:schemeClr val="accent2"/>
                    </a:gs>
                    <a:gs pos="68282">
                      <a:schemeClr val="accent2"/>
                    </a:gs>
                  </a:gsLst>
                  <a:lin ang="5400000" scaled="0"/>
                </a:gradFill>
              </a:rPr>
              <a:t>Las Vegas, NV</a:t>
            </a:r>
          </a:p>
        </p:txBody>
      </p:sp>
      <p:pic>
        <p:nvPicPr>
          <p:cNvPr id="13" name="Picture 1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29E6D70F-8056-4653-91E4-BE7FAAFEBA5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4200" y="2322537"/>
            <a:ext cx="3012188" cy="152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608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76BBF407-647E-4A0E-932C-4B9EBA6AC9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08988" y="589607"/>
            <a:ext cx="3200400" cy="457200"/>
          </a:xfrm>
        </p:spPr>
        <p:txBody>
          <a:bodyPr lIns="0" tIns="0" rIns="0" bIns="0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</a:t>
            </a:r>
          </a:p>
        </p:txBody>
      </p:sp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F4DDC873-B78F-4A52-9091-6AB1225F43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10" name="TextBox 7">
            <a:extLst>
              <a:ext uri="{FF2B5EF4-FFF2-40B4-BE49-F238E27FC236}">
                <a16:creationId xmlns:a16="http://schemas.microsoft.com/office/drawing/2014/main" id="{159B70CA-162C-4108-ACA6-CEEA047F6AE6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749981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F9C77CE-6642-4EB3-964C-4757236312B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76046191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03207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50831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9261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315757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A4A6C387-0A1F-4F01-A189-777EA61C60EC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48560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SHARED UNDER NDA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5C162-7B75-480B-869A-1E9A84CC5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6260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30586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67764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17982794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85862862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93842654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12648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12648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57066C-5133-4E22-AE58-F2101DA24D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070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126480" cy="498598"/>
          </a:xfrm>
          <a:noFill/>
        </p:spPr>
        <p:txBody>
          <a:bodyPr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C853EF-249B-4DEC-B679-038CCEA0B9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7" t="16931" r="33333" b="24211"/>
          <a:stretch/>
        </p:blipFill>
        <p:spPr bwMode="invGray">
          <a:xfrm>
            <a:off x="5098119" y="585788"/>
            <a:ext cx="7093880" cy="627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273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13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427411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54097" cy="498598"/>
          </a:xfrm>
          <a:noFill/>
        </p:spPr>
        <p:txBody>
          <a:bodyPr wrap="square" lIns="0" tIns="0" rIns="0" bIns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208388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221765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449035"/>
          </a:xfrm>
          <a:solidFill>
            <a:srgbClr val="5558AF"/>
          </a:solidFill>
        </p:spPr>
        <p:txBody>
          <a:bodyPr lIns="9144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1" y="6645729"/>
            <a:ext cx="12192000" cy="212271"/>
          </a:xfrm>
          <a:prstGeom prst="rect">
            <a:avLst/>
          </a:prstGeom>
          <a:solidFill>
            <a:srgbClr val="B03936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HIGHLY</a:t>
            </a:r>
            <a:r>
              <a:rPr lang="en-US" sz="1200" baseline="0"/>
              <a:t> CONFIDENTIAL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5721730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2C852AFA-BC02-44DE-94C3-845604AD057E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677585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78799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772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142766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 spl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94379"/>
            <a:ext cx="5474789" cy="806897"/>
          </a:xfrm>
        </p:spPr>
        <p:txBody>
          <a:bodyPr/>
          <a:lstStyle>
            <a:lvl1pPr marL="0" algn="l" defTabSz="895874" rtl="0" eaLnBrk="1" latinLnBrk="0" hangingPunct="1">
              <a:spcBef>
                <a:spcPct val="0"/>
              </a:spcBef>
              <a:buNone/>
              <a:defRPr lang="en-US" sz="3529" b="0" i="0" u="none" kern="1200" spc="0" baseline="0" dirty="0">
                <a:solidFill>
                  <a:srgbClr val="2F2F2F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19B3CC0-A7C2-406B-AD13-A837D6704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2"/>
            <a:ext cx="6096000" cy="72399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90898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36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615553"/>
          </a:xfrm>
        </p:spPr>
        <p:txBody>
          <a:bodyPr/>
          <a:lstStyle>
            <a:lvl1pPr>
              <a:defRPr sz="4000" spc="-100" baseline="0">
                <a:solidFill>
                  <a:srgbClr val="0078D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0779336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55994" y="881921"/>
            <a:ext cx="7454643" cy="355819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294" spc="-147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49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22943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SHARED UNDER 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5C162-7B75-480B-869A-1E9A84CC5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75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3958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42.xml"/><Relationship Id="rId3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37.xml"/><Relationship Id="rId34" Type="http://schemas.openxmlformats.org/officeDocument/2006/relationships/slideLayout" Target="../slideLayouts/slideLayout50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5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9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6.xml"/><Relationship Id="rId29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24" Type="http://schemas.openxmlformats.org/officeDocument/2006/relationships/slideLayout" Target="../slideLayouts/slideLayout40.xml"/><Relationship Id="rId32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23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44.xml"/><Relationship Id="rId36" Type="http://schemas.openxmlformats.org/officeDocument/2006/relationships/image" Target="../media/image3.png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31" Type="http://schemas.openxmlformats.org/officeDocument/2006/relationships/slideLayout" Target="../slideLayouts/slideLayout47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43.xml"/><Relationship Id="rId30" Type="http://schemas.openxmlformats.org/officeDocument/2006/relationships/slideLayout" Target="../slideLayouts/slideLayout46.xml"/><Relationship Id="rId35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26" Type="http://schemas.openxmlformats.org/officeDocument/2006/relationships/slideLayout" Target="../slideLayouts/slideLayout76.xml"/><Relationship Id="rId3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71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5" Type="http://schemas.openxmlformats.org/officeDocument/2006/relationships/slideLayout" Target="../slideLayouts/slideLayout75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slideLayout" Target="../slideLayouts/slideLayout70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2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slideLayout" Target="../slideLayouts/slideLayout73.xml"/><Relationship Id="rId28" Type="http://schemas.openxmlformats.org/officeDocument/2006/relationships/image" Target="../media/image14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slideLayout" Target="../slideLayouts/slideLayout72.xml"/><Relationship Id="rId2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7133" y="382059"/>
            <a:ext cx="11404600" cy="760941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133" y="1419225"/>
            <a:ext cx="11404600" cy="4834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4990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SHARED UNDER NDA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08533" y="644990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7A7CC0"/>
                </a:solidFill>
              </a:defRPr>
            </a:lvl1pPr>
          </a:lstStyle>
          <a:p>
            <a:fld id="{9EE5C162-7B75-480B-869A-1E9A84CC518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2961" y="6253289"/>
            <a:ext cx="1645920" cy="56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844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5558A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3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6"/>
          <a:stretch>
            <a:fillRect/>
          </a:stretch>
        </p:blipFill>
        <p:spPr>
          <a:xfrm rot="5400000">
            <a:off x="9208748" y="2991035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62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1" r:id="rId24"/>
    <p:sldLayoutId id="2147483702" r:id="rId25"/>
    <p:sldLayoutId id="2147483703" r:id="rId26"/>
    <p:sldLayoutId id="2147483704" r:id="rId27"/>
    <p:sldLayoutId id="2147483705" r:id="rId28"/>
    <p:sldLayoutId id="2147483706" r:id="rId29"/>
    <p:sldLayoutId id="2147483707" r:id="rId30"/>
    <p:sldLayoutId id="2147483708" r:id="rId31"/>
    <p:sldLayoutId id="2147483709" r:id="rId32"/>
    <p:sldLayoutId id="2147483710" r:id="rId33"/>
    <p:sldLayoutId id="2147483711" r:id="rId34"/>
  </p:sldLayoutIdLst>
  <p:transition>
    <p:fade/>
  </p:transition>
  <p:txStyles>
    <p:titleStyle>
      <a:lvl1pPr algn="l" defTabSz="914016" rtl="0" eaLnBrk="1" latinLnBrk="0" hangingPunct="1">
        <a:lnSpc>
          <a:spcPct val="90000"/>
        </a:lnSpc>
        <a:spcBef>
          <a:spcPct val="0"/>
        </a:spcBef>
        <a:buNone/>
        <a:defRPr lang="en-US" sz="4703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15" marR="0" indent="-336015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1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471" marR="0" indent="-236454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036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047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058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3543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0552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7561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4569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07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016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4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032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04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048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05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06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1018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2" r:id="rId20"/>
    <p:sldLayoutId id="2147483734" r:id="rId21"/>
    <p:sldLayoutId id="2147483735" r:id="rId22"/>
    <p:sldLayoutId id="2147483736" r:id="rId23"/>
    <p:sldLayoutId id="2147483737" r:id="rId24"/>
    <p:sldLayoutId id="2147483738" r:id="rId25"/>
    <p:sldLayoutId id="2147483739" r:id="rId26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p/?LinkID=858519" TargetMode="External"/><Relationship Id="rId7" Type="http://schemas.openxmlformats.org/officeDocument/2006/relationships/hyperlink" Target="https://developer.microsoft.com/en-us/graph/docs/api-reference/beta/resources/teams_api_overvie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2.xml"/><Relationship Id="rId6" Type="http://schemas.openxmlformats.org/officeDocument/2006/relationships/hyperlink" Target="https://docs.microsoft.com/en-us/powershell/module/teams/?view=teams-ps" TargetMode="External"/><Relationship Id="rId5" Type="http://schemas.openxmlformats.org/officeDocument/2006/relationships/hyperlink" Target="https://docs.microsoft.com/en-us/MicrosoftTeams/security-compliance-overview" TargetMode="External"/><Relationship Id="rId4" Type="http://schemas.openxmlformats.org/officeDocument/2006/relationships/hyperlink" Target="https://docs.microsoft.com/en-us/MicrosoftTeams/enable-features-office-365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powershell/module/exchange/policy-and-compliance-retention/new-teamsretentioncompliancerule?view=exchange-ps" TargetMode="External"/><Relationship Id="rId2" Type="http://schemas.openxmlformats.org/officeDocument/2006/relationships/hyperlink" Target="https://docs.microsoft.com/powershell/module/exchange/policy-and-compliance-retention/new-teamsretentioncompliancepolicy?view=exchange-ps" TargetMode="External"/><Relationship Id="rId1" Type="http://schemas.openxmlformats.org/officeDocument/2006/relationships/slideLayout" Target="../slideLayouts/slideLayout5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9598D-2C39-45E6-AF9F-6AFDB24F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689803"/>
            <a:ext cx="11404600" cy="1478394"/>
          </a:xfrm>
        </p:spPr>
        <p:txBody>
          <a:bodyPr>
            <a:noAutofit/>
          </a:bodyPr>
          <a:lstStyle/>
          <a:p>
            <a:r>
              <a:rPr lang="en-US" sz="6000" dirty="0"/>
              <a:t>Governance and Onboarding</a:t>
            </a:r>
          </a:p>
        </p:txBody>
      </p:sp>
    </p:spTree>
    <p:extLst>
      <p:ext uri="{BB962C8B-B14F-4D97-AF65-F5344CB8AC3E}">
        <p14:creationId xmlns:p14="http://schemas.microsoft.com/office/powerpoint/2010/main" val="221392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69240" y="294379"/>
            <a:ext cx="11655840" cy="899665"/>
          </a:xfrm>
        </p:spPr>
        <p:txBody>
          <a:bodyPr/>
          <a:lstStyle/>
          <a:p>
            <a:r>
              <a:rPr lang="en-US"/>
              <a:t>Controls for MS Teams align with admin scenarios</a:t>
            </a:r>
          </a:p>
        </p:txBody>
      </p:sp>
      <p:sp>
        <p:nvSpPr>
          <p:cNvPr id="75" name="Rounded Rectangle 11">
            <a:extLst>
              <a:ext uri="{FF2B5EF4-FFF2-40B4-BE49-F238E27FC236}">
                <a16:creationId xmlns:a16="http://schemas.microsoft.com/office/drawing/2014/main" id="{F3840716-8147-47DA-9DB7-5642527FFAB7}"/>
              </a:ext>
            </a:extLst>
          </p:cNvPr>
          <p:cNvSpPr/>
          <p:nvPr/>
        </p:nvSpPr>
        <p:spPr bwMode="auto">
          <a:xfrm>
            <a:off x="1092794" y="1529642"/>
            <a:ext cx="9877124" cy="60615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>
            <a:solidFill>
              <a:srgbClr val="D83B01"/>
            </a:solidFill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Admin Tools</a:t>
            </a:r>
          </a:p>
        </p:txBody>
      </p:sp>
      <p:sp>
        <p:nvSpPr>
          <p:cNvPr id="76" name="Freeform 5">
            <a:extLst>
              <a:ext uri="{FF2B5EF4-FFF2-40B4-BE49-F238E27FC236}">
                <a16:creationId xmlns:a16="http://schemas.microsoft.com/office/drawing/2014/main" id="{71FDDF90-EC74-4CC0-AFAB-CF977FAAD5DE}"/>
              </a:ext>
            </a:extLst>
          </p:cNvPr>
          <p:cNvSpPr>
            <a:spLocks noEditPoints="1"/>
          </p:cNvSpPr>
          <p:nvPr/>
        </p:nvSpPr>
        <p:spPr bwMode="auto">
          <a:xfrm>
            <a:off x="4962187" y="1690349"/>
            <a:ext cx="254844" cy="284740"/>
          </a:xfrm>
          <a:custGeom>
            <a:avLst/>
            <a:gdLst>
              <a:gd name="T0" fmla="*/ 48 w 246"/>
              <a:gd name="T1" fmla="*/ 76 h 275"/>
              <a:gd name="T2" fmla="*/ 124 w 246"/>
              <a:gd name="T3" fmla="*/ 0 h 275"/>
              <a:gd name="T4" fmla="*/ 201 w 246"/>
              <a:gd name="T5" fmla="*/ 76 h 275"/>
              <a:gd name="T6" fmla="*/ 124 w 246"/>
              <a:gd name="T7" fmla="*/ 152 h 275"/>
              <a:gd name="T8" fmla="*/ 48 w 246"/>
              <a:gd name="T9" fmla="*/ 76 h 275"/>
              <a:gd name="T10" fmla="*/ 246 w 246"/>
              <a:gd name="T11" fmla="*/ 275 h 275"/>
              <a:gd name="T12" fmla="*/ 123 w 246"/>
              <a:gd name="T13" fmla="*/ 152 h 275"/>
              <a:gd name="T14" fmla="*/ 0 w 246"/>
              <a:gd name="T15" fmla="*/ 275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6" h="275">
                <a:moveTo>
                  <a:pt x="48" y="76"/>
                </a:moveTo>
                <a:cubicBezTo>
                  <a:pt x="48" y="34"/>
                  <a:pt x="82" y="0"/>
                  <a:pt x="124" y="0"/>
                </a:cubicBezTo>
                <a:cubicBezTo>
                  <a:pt x="166" y="0"/>
                  <a:pt x="201" y="34"/>
                  <a:pt x="201" y="76"/>
                </a:cubicBezTo>
                <a:cubicBezTo>
                  <a:pt x="201" y="118"/>
                  <a:pt x="166" y="152"/>
                  <a:pt x="124" y="152"/>
                </a:cubicBezTo>
                <a:cubicBezTo>
                  <a:pt x="82" y="152"/>
                  <a:pt x="48" y="118"/>
                  <a:pt x="48" y="76"/>
                </a:cubicBezTo>
                <a:close/>
                <a:moveTo>
                  <a:pt x="246" y="275"/>
                </a:moveTo>
                <a:cubicBezTo>
                  <a:pt x="246" y="207"/>
                  <a:pt x="191" y="152"/>
                  <a:pt x="123" y="152"/>
                </a:cubicBezTo>
                <a:cubicBezTo>
                  <a:pt x="55" y="152"/>
                  <a:pt x="0" y="207"/>
                  <a:pt x="0" y="275"/>
                </a:cubicBezTo>
              </a:path>
            </a:pathLst>
          </a:custGeom>
          <a:noFill/>
          <a:ln w="19050" cap="flat">
            <a:solidFill>
              <a:schemeClr val="bg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F41F81C-2E76-42FC-9957-303AB0382EEB}"/>
              </a:ext>
            </a:extLst>
          </p:cNvPr>
          <p:cNvGrpSpPr/>
          <p:nvPr/>
        </p:nvGrpSpPr>
        <p:grpSpPr>
          <a:xfrm>
            <a:off x="4207677" y="2606036"/>
            <a:ext cx="3489397" cy="2695699"/>
            <a:chOff x="4170360" y="2610678"/>
            <a:chExt cx="3489397" cy="2695699"/>
          </a:xfrm>
        </p:grpSpPr>
        <p:sp>
          <p:nvSpPr>
            <p:cNvPr id="74" name="Rounded Rectangle 10">
              <a:extLst>
                <a:ext uri="{FF2B5EF4-FFF2-40B4-BE49-F238E27FC236}">
                  <a16:creationId xmlns:a16="http://schemas.microsoft.com/office/drawing/2014/main" id="{5DEB80DF-8067-4DB1-9BCF-C2C663388649}"/>
                </a:ext>
              </a:extLst>
            </p:cNvPr>
            <p:cNvSpPr/>
            <p:nvPr/>
          </p:nvSpPr>
          <p:spPr bwMode="auto">
            <a:xfrm>
              <a:off x="4207677" y="2610678"/>
              <a:ext cx="3414763" cy="2695698"/>
            </a:xfrm>
            <a:prstGeom prst="roundRect">
              <a:avLst>
                <a:gd name="adj" fmla="val 0"/>
              </a:avLst>
            </a:prstGeom>
            <a:solidFill>
              <a:srgbClr val="73737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D83B01"/>
                </a:solidFill>
                <a:effectLst/>
                <a:uLnTx/>
                <a:uFillTx/>
                <a:latin typeface="Segoe UI"/>
                <a:ea typeface="+mn-ea"/>
                <a:cs typeface="Segoe UI Light" panose="020B0502040204020203" pitchFamily="34" charset="0"/>
              </a:endParaRPr>
            </a:p>
          </p:txBody>
        </p:sp>
        <p:sp>
          <p:nvSpPr>
            <p:cNvPr id="90" name="heaphones_2">
              <a:extLst>
                <a:ext uri="{FF2B5EF4-FFF2-40B4-BE49-F238E27FC236}">
                  <a16:creationId xmlns:a16="http://schemas.microsoft.com/office/drawing/2014/main" id="{2373D1CC-17DA-4568-9226-95A39C73517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762694" y="2928220"/>
              <a:ext cx="304728" cy="396969"/>
            </a:xfrm>
            <a:custGeom>
              <a:avLst/>
              <a:gdLst>
                <a:gd name="T0" fmla="*/ 0 w 254"/>
                <a:gd name="T1" fmla="*/ 165 h 332"/>
                <a:gd name="T2" fmla="*/ 0 w 254"/>
                <a:gd name="T3" fmla="*/ 127 h 332"/>
                <a:gd name="T4" fmla="*/ 127 w 254"/>
                <a:gd name="T5" fmla="*/ 0 h 332"/>
                <a:gd name="T6" fmla="*/ 254 w 254"/>
                <a:gd name="T7" fmla="*/ 127 h 332"/>
                <a:gd name="T8" fmla="*/ 254 w 254"/>
                <a:gd name="T9" fmla="*/ 161 h 332"/>
                <a:gd name="T10" fmla="*/ 29 w 254"/>
                <a:gd name="T11" fmla="*/ 126 h 332"/>
                <a:gd name="T12" fmla="*/ 0 w 254"/>
                <a:gd name="T13" fmla="*/ 155 h 332"/>
                <a:gd name="T14" fmla="*/ 0 w 254"/>
                <a:gd name="T15" fmla="*/ 195 h 332"/>
                <a:gd name="T16" fmla="*/ 29 w 254"/>
                <a:gd name="T17" fmla="*/ 225 h 332"/>
                <a:gd name="T18" fmla="*/ 49 w 254"/>
                <a:gd name="T19" fmla="*/ 225 h 332"/>
                <a:gd name="T20" fmla="*/ 49 w 254"/>
                <a:gd name="T21" fmla="*/ 126 h 332"/>
                <a:gd name="T22" fmla="*/ 29 w 254"/>
                <a:gd name="T23" fmla="*/ 126 h 332"/>
                <a:gd name="T24" fmla="*/ 205 w 254"/>
                <a:gd name="T25" fmla="*/ 126 h 332"/>
                <a:gd name="T26" fmla="*/ 205 w 254"/>
                <a:gd name="T27" fmla="*/ 225 h 332"/>
                <a:gd name="T28" fmla="*/ 225 w 254"/>
                <a:gd name="T29" fmla="*/ 225 h 332"/>
                <a:gd name="T30" fmla="*/ 254 w 254"/>
                <a:gd name="T31" fmla="*/ 195 h 332"/>
                <a:gd name="T32" fmla="*/ 254 w 254"/>
                <a:gd name="T33" fmla="*/ 155 h 332"/>
                <a:gd name="T34" fmla="*/ 225 w 254"/>
                <a:gd name="T35" fmla="*/ 126 h 332"/>
                <a:gd name="T36" fmla="*/ 205 w 254"/>
                <a:gd name="T37" fmla="*/ 126 h 332"/>
                <a:gd name="T38" fmla="*/ 23 w 254"/>
                <a:gd name="T39" fmla="*/ 224 h 332"/>
                <a:gd name="T40" fmla="*/ 23 w 254"/>
                <a:gd name="T41" fmla="*/ 259 h 332"/>
                <a:gd name="T42" fmla="*/ 77 w 254"/>
                <a:gd name="T43" fmla="*/ 313 h 332"/>
                <a:gd name="T44" fmla="*/ 91 w 254"/>
                <a:gd name="T45" fmla="*/ 313 h 332"/>
                <a:gd name="T46" fmla="*/ 162 w 254"/>
                <a:gd name="T47" fmla="*/ 317 h 332"/>
                <a:gd name="T48" fmla="*/ 162 w 254"/>
                <a:gd name="T49" fmla="*/ 305 h 332"/>
                <a:gd name="T50" fmla="*/ 145 w 254"/>
                <a:gd name="T51" fmla="*/ 290 h 332"/>
                <a:gd name="T52" fmla="*/ 109 w 254"/>
                <a:gd name="T53" fmla="*/ 290 h 332"/>
                <a:gd name="T54" fmla="*/ 91 w 254"/>
                <a:gd name="T55" fmla="*/ 305 h 332"/>
                <a:gd name="T56" fmla="*/ 91 w 254"/>
                <a:gd name="T57" fmla="*/ 317 h 332"/>
                <a:gd name="T58" fmla="*/ 91 w 254"/>
                <a:gd name="T59" fmla="*/ 317 h 332"/>
                <a:gd name="T60" fmla="*/ 109 w 254"/>
                <a:gd name="T61" fmla="*/ 332 h 332"/>
                <a:gd name="T62" fmla="*/ 145 w 254"/>
                <a:gd name="T63" fmla="*/ 332 h 332"/>
                <a:gd name="T64" fmla="*/ 162 w 254"/>
                <a:gd name="T65" fmla="*/ 317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4" h="332">
                  <a:moveTo>
                    <a:pt x="0" y="165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57"/>
                    <a:pt x="57" y="0"/>
                    <a:pt x="127" y="0"/>
                  </a:cubicBezTo>
                  <a:cubicBezTo>
                    <a:pt x="197" y="0"/>
                    <a:pt x="254" y="57"/>
                    <a:pt x="254" y="127"/>
                  </a:cubicBezTo>
                  <a:cubicBezTo>
                    <a:pt x="254" y="161"/>
                    <a:pt x="254" y="161"/>
                    <a:pt x="254" y="161"/>
                  </a:cubicBezTo>
                  <a:moveTo>
                    <a:pt x="29" y="126"/>
                  </a:moveTo>
                  <a:cubicBezTo>
                    <a:pt x="13" y="126"/>
                    <a:pt x="0" y="139"/>
                    <a:pt x="0" y="155"/>
                  </a:cubicBezTo>
                  <a:cubicBezTo>
                    <a:pt x="0" y="195"/>
                    <a:pt x="0" y="195"/>
                    <a:pt x="0" y="195"/>
                  </a:cubicBezTo>
                  <a:cubicBezTo>
                    <a:pt x="0" y="212"/>
                    <a:pt x="13" y="225"/>
                    <a:pt x="29" y="225"/>
                  </a:cubicBezTo>
                  <a:cubicBezTo>
                    <a:pt x="49" y="225"/>
                    <a:pt x="49" y="225"/>
                    <a:pt x="49" y="225"/>
                  </a:cubicBezTo>
                  <a:cubicBezTo>
                    <a:pt x="49" y="126"/>
                    <a:pt x="49" y="126"/>
                    <a:pt x="49" y="126"/>
                  </a:cubicBezTo>
                  <a:lnTo>
                    <a:pt x="29" y="126"/>
                  </a:lnTo>
                  <a:close/>
                  <a:moveTo>
                    <a:pt x="205" y="126"/>
                  </a:moveTo>
                  <a:cubicBezTo>
                    <a:pt x="205" y="225"/>
                    <a:pt x="205" y="225"/>
                    <a:pt x="205" y="225"/>
                  </a:cubicBezTo>
                  <a:cubicBezTo>
                    <a:pt x="225" y="225"/>
                    <a:pt x="225" y="225"/>
                    <a:pt x="225" y="225"/>
                  </a:cubicBezTo>
                  <a:cubicBezTo>
                    <a:pt x="241" y="225"/>
                    <a:pt x="254" y="212"/>
                    <a:pt x="254" y="195"/>
                  </a:cubicBezTo>
                  <a:cubicBezTo>
                    <a:pt x="254" y="155"/>
                    <a:pt x="254" y="155"/>
                    <a:pt x="254" y="155"/>
                  </a:cubicBezTo>
                  <a:cubicBezTo>
                    <a:pt x="254" y="139"/>
                    <a:pt x="241" y="126"/>
                    <a:pt x="225" y="126"/>
                  </a:cubicBezTo>
                  <a:lnTo>
                    <a:pt x="205" y="126"/>
                  </a:lnTo>
                  <a:close/>
                  <a:moveTo>
                    <a:pt x="23" y="224"/>
                  </a:moveTo>
                  <a:cubicBezTo>
                    <a:pt x="23" y="259"/>
                    <a:pt x="23" y="259"/>
                    <a:pt x="23" y="259"/>
                  </a:cubicBezTo>
                  <a:cubicBezTo>
                    <a:pt x="23" y="289"/>
                    <a:pt x="47" y="313"/>
                    <a:pt x="77" y="313"/>
                  </a:cubicBezTo>
                  <a:cubicBezTo>
                    <a:pt x="91" y="313"/>
                    <a:pt x="91" y="313"/>
                    <a:pt x="91" y="313"/>
                  </a:cubicBezTo>
                  <a:moveTo>
                    <a:pt x="162" y="317"/>
                  </a:moveTo>
                  <a:cubicBezTo>
                    <a:pt x="162" y="305"/>
                    <a:pt x="162" y="305"/>
                    <a:pt x="162" y="305"/>
                  </a:cubicBezTo>
                  <a:cubicBezTo>
                    <a:pt x="162" y="297"/>
                    <a:pt x="154" y="290"/>
                    <a:pt x="145" y="290"/>
                  </a:cubicBezTo>
                  <a:cubicBezTo>
                    <a:pt x="109" y="290"/>
                    <a:pt x="109" y="290"/>
                    <a:pt x="109" y="290"/>
                  </a:cubicBezTo>
                  <a:cubicBezTo>
                    <a:pt x="99" y="290"/>
                    <a:pt x="91" y="297"/>
                    <a:pt x="91" y="305"/>
                  </a:cubicBezTo>
                  <a:cubicBezTo>
                    <a:pt x="91" y="317"/>
                    <a:pt x="91" y="317"/>
                    <a:pt x="91" y="317"/>
                  </a:cubicBezTo>
                  <a:moveTo>
                    <a:pt x="91" y="317"/>
                  </a:moveTo>
                  <a:cubicBezTo>
                    <a:pt x="91" y="325"/>
                    <a:pt x="99" y="332"/>
                    <a:pt x="109" y="332"/>
                  </a:cubicBezTo>
                  <a:cubicBezTo>
                    <a:pt x="145" y="332"/>
                    <a:pt x="145" y="332"/>
                    <a:pt x="145" y="332"/>
                  </a:cubicBezTo>
                  <a:cubicBezTo>
                    <a:pt x="154" y="332"/>
                    <a:pt x="162" y="325"/>
                    <a:pt x="162" y="317"/>
                  </a:cubicBezTo>
                </a:path>
              </a:pathLst>
            </a:custGeom>
            <a:grpFill/>
            <a:ln w="19050" cap="flat">
              <a:solidFill>
                <a:schemeClr val="bg2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91" name="Rounded Rectangle 62">
              <a:extLst>
                <a:ext uri="{FF2B5EF4-FFF2-40B4-BE49-F238E27FC236}">
                  <a16:creationId xmlns:a16="http://schemas.microsoft.com/office/drawing/2014/main" id="{0FCDEFAC-65B7-4A93-BE7B-8D316F8A1BFC}"/>
                </a:ext>
              </a:extLst>
            </p:cNvPr>
            <p:cNvSpPr/>
            <p:nvPr/>
          </p:nvSpPr>
          <p:spPr bwMode="auto">
            <a:xfrm>
              <a:off x="4170360" y="3490495"/>
              <a:ext cx="3489397" cy="1815882"/>
            </a:xfrm>
            <a:prstGeom prst="roundRect">
              <a:avLst>
                <a:gd name="adj" fmla="val 0"/>
              </a:avLst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 Light" panose="020B0502040204020203" pitchFamily="34" charset="0"/>
                </a:rPr>
                <a:t>Teams and Skype for Business Admin Tools</a:t>
              </a:r>
            </a:p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 Light" panose="020B0502040204020203" pitchFamily="34" charset="0"/>
              </a:endParaRPr>
            </a:p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 Light" panose="020B0502040204020203" pitchFamily="34" charset="0"/>
              </a:endParaRPr>
            </a:p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 Light" panose="020B0502040204020203" pitchFamily="34" charset="0"/>
                </a:rPr>
                <a:t>Controls for managing communications and teams specific features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5C2EE9-6448-474B-B4E0-967B7F56733C}"/>
              </a:ext>
            </a:extLst>
          </p:cNvPr>
          <p:cNvGrpSpPr/>
          <p:nvPr/>
        </p:nvGrpSpPr>
        <p:grpSpPr>
          <a:xfrm>
            <a:off x="1099150" y="2606036"/>
            <a:ext cx="3071210" cy="2686413"/>
            <a:chOff x="1099150" y="2615321"/>
            <a:chExt cx="3071210" cy="2686413"/>
          </a:xfrm>
        </p:grpSpPr>
        <p:sp>
          <p:nvSpPr>
            <p:cNvPr id="72" name="Rounded Rectangle 4">
              <a:extLst>
                <a:ext uri="{FF2B5EF4-FFF2-40B4-BE49-F238E27FC236}">
                  <a16:creationId xmlns:a16="http://schemas.microsoft.com/office/drawing/2014/main" id="{DEAA6C1E-792A-49C5-B7E3-001B5B211B22}"/>
                </a:ext>
              </a:extLst>
            </p:cNvPr>
            <p:cNvSpPr/>
            <p:nvPr/>
          </p:nvSpPr>
          <p:spPr bwMode="auto">
            <a:xfrm>
              <a:off x="1099150" y="2615321"/>
              <a:ext cx="3071210" cy="2686413"/>
            </a:xfrm>
            <a:prstGeom prst="roundRect">
              <a:avLst>
                <a:gd name="adj" fmla="val 0"/>
              </a:avLst>
            </a:prstGeom>
            <a:solidFill>
              <a:srgbClr val="505050"/>
            </a:solidFill>
            <a:ln w="12700" cap="flat" cmpd="sng" algn="ctr">
              <a:solidFill>
                <a:srgbClr val="5050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 Light" panose="020B0502040204020203" pitchFamily="34" charset="0"/>
              </a:endParaRPr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91C9FA69-8A91-4937-9FFA-551B1531F59B}"/>
                </a:ext>
              </a:extLst>
            </p:cNvPr>
            <p:cNvGrpSpPr/>
            <p:nvPr/>
          </p:nvGrpSpPr>
          <p:grpSpPr>
            <a:xfrm>
              <a:off x="2396656" y="2928220"/>
              <a:ext cx="476199" cy="455732"/>
              <a:chOff x="5428591" y="5871845"/>
              <a:chExt cx="1359230" cy="1300810"/>
            </a:xfrm>
          </p:grpSpPr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675D39CB-D03B-4E22-B7A1-5F42F826B9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57900" y="6623850"/>
                <a:ext cx="64441" cy="305270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99E414C-3669-455F-888F-06851AD92B1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172927" y="6610058"/>
                <a:ext cx="293913" cy="435902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CA55B81F-3759-4033-88D2-1691A00445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187440" y="6596380"/>
                <a:ext cx="266700" cy="190500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CB445283-3173-465E-A47A-9857191EBE4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05220" y="6555740"/>
                <a:ext cx="436881" cy="2540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2346A82F-F981-4B0A-BE7D-0DBF9A38B5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90943" y="6263640"/>
                <a:ext cx="258117" cy="241592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BC57421C-600B-4E65-9A20-0A2F795E94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37860" y="6596380"/>
                <a:ext cx="354025" cy="429260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042D23A3-AFD1-4E0B-A84A-6527C453316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98821" y="6588760"/>
                <a:ext cx="274319" cy="157480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981DF58C-7410-46A8-9541-9418B16991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570220" y="6406515"/>
                <a:ext cx="489585" cy="131445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B441D52B-FE97-4792-8BA2-3B51FEEB607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785485" y="6122670"/>
                <a:ext cx="297180" cy="373380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AB504FDD-7CF0-454A-BAF4-4F10406A2A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042660" y="6141720"/>
                <a:ext cx="75401" cy="339408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28C71826-CEA7-44A6-877F-BA7E160633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162040" y="6012180"/>
                <a:ext cx="187960" cy="469900"/>
              </a:xfrm>
              <a:prstGeom prst="line">
                <a:avLst/>
              </a:prstGeom>
              <a:ln w="19050">
                <a:solidFill>
                  <a:schemeClr val="bg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34D5BD22-EBA4-4911-9CD3-7C945CB69C18}"/>
                  </a:ext>
                </a:extLst>
              </p:cNvPr>
              <p:cNvSpPr/>
              <p:nvPr/>
            </p:nvSpPr>
            <p:spPr bwMode="auto">
              <a:xfrm>
                <a:off x="6063591" y="6478905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D8ACABF3-DEBA-4275-ADEE-EFC38FEE5E2A}"/>
                  </a:ext>
                </a:extLst>
              </p:cNvPr>
              <p:cNvSpPr/>
              <p:nvPr/>
            </p:nvSpPr>
            <p:spPr bwMode="auto">
              <a:xfrm>
                <a:off x="6645251" y="6478905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0DB4F0A-AAD4-471A-822D-675CD610FBB1}"/>
                  </a:ext>
                </a:extLst>
              </p:cNvPr>
              <p:cNvSpPr/>
              <p:nvPr/>
            </p:nvSpPr>
            <p:spPr bwMode="auto">
              <a:xfrm>
                <a:off x="6431891" y="6755765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A064AC3-FACA-4367-85CD-EDB35F345085}"/>
                  </a:ext>
                </a:extLst>
              </p:cNvPr>
              <p:cNvSpPr/>
              <p:nvPr/>
            </p:nvSpPr>
            <p:spPr bwMode="auto">
              <a:xfrm>
                <a:off x="6431891" y="7030085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B6FC6E9D-258F-42D2-8E27-382DC4F08B3B}"/>
                  </a:ext>
                </a:extLst>
              </p:cNvPr>
              <p:cNvSpPr/>
              <p:nvPr/>
            </p:nvSpPr>
            <p:spPr bwMode="auto">
              <a:xfrm>
                <a:off x="6431891" y="6143625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A533B3B6-78CC-4072-B1E1-C92427D1DCA0}"/>
                  </a:ext>
                </a:extLst>
              </p:cNvPr>
              <p:cNvSpPr/>
              <p:nvPr/>
            </p:nvSpPr>
            <p:spPr bwMode="auto">
              <a:xfrm>
                <a:off x="6304891" y="5871845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D173472D-3134-4FAC-8AF8-D99C8E1C5B78}"/>
                  </a:ext>
                </a:extLst>
              </p:cNvPr>
              <p:cNvSpPr/>
              <p:nvPr/>
            </p:nvSpPr>
            <p:spPr bwMode="auto">
              <a:xfrm>
                <a:off x="5954371" y="6001385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B0E3FD1E-9A8F-4B3B-B711-F2A29F9A29E1}"/>
                  </a:ext>
                </a:extLst>
              </p:cNvPr>
              <p:cNvSpPr/>
              <p:nvPr/>
            </p:nvSpPr>
            <p:spPr bwMode="auto">
              <a:xfrm>
                <a:off x="5667351" y="6001385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1C5EA770-2E19-4F88-B70A-E5E3BFA4F4FE}"/>
                  </a:ext>
                </a:extLst>
              </p:cNvPr>
              <p:cNvSpPr/>
              <p:nvPr/>
            </p:nvSpPr>
            <p:spPr bwMode="auto">
              <a:xfrm>
                <a:off x="5428591" y="6318885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0C4371E0-27DF-4D6C-A0A2-81E73659A4FA}"/>
                  </a:ext>
                </a:extLst>
              </p:cNvPr>
              <p:cNvSpPr/>
              <p:nvPr/>
            </p:nvSpPr>
            <p:spPr bwMode="auto">
              <a:xfrm>
                <a:off x="5667351" y="6710058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31048D4F-B6E8-4C67-B85F-7E99796628C2}"/>
                  </a:ext>
                </a:extLst>
              </p:cNvPr>
              <p:cNvSpPr/>
              <p:nvPr/>
            </p:nvSpPr>
            <p:spPr bwMode="auto">
              <a:xfrm>
                <a:off x="5619091" y="7002158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52565AA5-98B8-41F0-B979-6AD9F9CC83DE}"/>
                  </a:ext>
                </a:extLst>
              </p:cNvPr>
              <p:cNvSpPr/>
              <p:nvPr/>
            </p:nvSpPr>
            <p:spPr bwMode="auto">
              <a:xfrm>
                <a:off x="5974691" y="6920878"/>
                <a:ext cx="142570" cy="142570"/>
              </a:xfrm>
              <a:prstGeom prst="ellipse">
                <a:avLst/>
              </a:prstGeom>
              <a:noFill/>
              <a:ln w="19050">
                <a:solidFill>
                  <a:schemeClr val="bg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17" name="Rounded Rectangle 64">
              <a:extLst>
                <a:ext uri="{FF2B5EF4-FFF2-40B4-BE49-F238E27FC236}">
                  <a16:creationId xmlns:a16="http://schemas.microsoft.com/office/drawing/2014/main" id="{1C2C34AF-4E4E-4621-A07D-C0794737C504}"/>
                </a:ext>
              </a:extLst>
            </p:cNvPr>
            <p:cNvSpPr/>
            <p:nvPr/>
          </p:nvSpPr>
          <p:spPr bwMode="auto">
            <a:xfrm>
              <a:off x="1291566" y="3490496"/>
              <a:ext cx="2686378" cy="1569660"/>
            </a:xfrm>
            <a:prstGeom prst="roundRect">
              <a:avLst>
                <a:gd name="adj" fmla="val 0"/>
              </a:avLst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 Light" panose="020B0502040204020203" pitchFamily="34" charset="0"/>
                </a:rPr>
                <a:t>M365 and Azure AD Admin Tools</a:t>
              </a:r>
            </a:p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 Light" panose="020B0502040204020203" pitchFamily="34" charset="0"/>
              </a:endParaRPr>
            </a:p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 Light" panose="020B0502040204020203" pitchFamily="34" charset="0"/>
              </a:endParaRPr>
            </a:p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 Light" panose="020B0502040204020203" pitchFamily="34" charset="0"/>
                </a:rPr>
                <a:t>Controls for Groups, Identity, licenses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FA2923E-0C41-4731-93A9-6B5D7F471297}"/>
              </a:ext>
            </a:extLst>
          </p:cNvPr>
          <p:cNvGrpSpPr/>
          <p:nvPr/>
        </p:nvGrpSpPr>
        <p:grpSpPr>
          <a:xfrm>
            <a:off x="7734391" y="2606036"/>
            <a:ext cx="3213696" cy="2695700"/>
            <a:chOff x="7734391" y="2610677"/>
            <a:chExt cx="3213696" cy="2695700"/>
          </a:xfrm>
        </p:grpSpPr>
        <p:sp>
          <p:nvSpPr>
            <p:cNvPr id="73" name="Rounded Rectangle 7">
              <a:extLst>
                <a:ext uri="{FF2B5EF4-FFF2-40B4-BE49-F238E27FC236}">
                  <a16:creationId xmlns:a16="http://schemas.microsoft.com/office/drawing/2014/main" id="{607B975F-9FE6-42E9-9C72-1A4AB6C4CD9F}"/>
                </a:ext>
              </a:extLst>
            </p:cNvPr>
            <p:cNvSpPr/>
            <p:nvPr/>
          </p:nvSpPr>
          <p:spPr bwMode="auto">
            <a:xfrm>
              <a:off x="7734391" y="2610677"/>
              <a:ext cx="3213696" cy="2695699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/>
                <a:ea typeface="+mn-ea"/>
                <a:cs typeface="Segoe UI Light" panose="020B0502040204020203" pitchFamily="34" charset="0"/>
              </a:endParaRPr>
            </a:p>
          </p:txBody>
        </p:sp>
        <p:sp>
          <p:nvSpPr>
            <p:cNvPr id="92" name="Rounded Rectangle 63">
              <a:extLst>
                <a:ext uri="{FF2B5EF4-FFF2-40B4-BE49-F238E27FC236}">
                  <a16:creationId xmlns:a16="http://schemas.microsoft.com/office/drawing/2014/main" id="{C4BB0B7A-7B82-4A9C-A20C-769B691BFA96}"/>
                </a:ext>
              </a:extLst>
            </p:cNvPr>
            <p:cNvSpPr/>
            <p:nvPr/>
          </p:nvSpPr>
          <p:spPr bwMode="auto">
            <a:xfrm>
              <a:off x="8011157" y="3490495"/>
              <a:ext cx="2660165" cy="1815882"/>
            </a:xfrm>
            <a:prstGeom prst="roundRect">
              <a:avLst>
                <a:gd name="adj" fmla="val 0"/>
              </a:avLst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 Light" panose="020B0502040204020203" pitchFamily="34" charset="0"/>
                </a:rPr>
                <a:t>Security &amp; Compliance Admin Tools</a:t>
              </a:r>
            </a:p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 Light" panose="020B0502040204020203" pitchFamily="34" charset="0"/>
              </a:endParaRPr>
            </a:p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 Light" panose="020B0502040204020203" pitchFamily="34" charset="0"/>
              </a:endParaRPr>
            </a:p>
            <a:p>
              <a:pPr marL="0" marR="0" lvl="0" indent="0" algn="ctr" defTabSz="8963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 Light" panose="020B0502040204020203" pitchFamily="34" charset="0"/>
                </a:rPr>
                <a:t>Controls for managing Security &amp; Compliance across Office 365</a:t>
              </a:r>
            </a:p>
          </p:txBody>
        </p:sp>
        <p:pic>
          <p:nvPicPr>
            <p:cNvPr id="3" name="Graphic 2" descr="Lock">
              <a:extLst>
                <a:ext uri="{FF2B5EF4-FFF2-40B4-BE49-F238E27FC236}">
                  <a16:creationId xmlns:a16="http://schemas.microsoft.com/office/drawing/2014/main" id="{6738E5A4-AAF4-43ED-8416-E47CE4F19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083401" y="2812534"/>
              <a:ext cx="515676" cy="515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101957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266C9-A91B-45AA-90BC-87F0E196E1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758" y="76143"/>
            <a:ext cx="6101162" cy="6494085"/>
          </a:xfrm>
        </p:spPr>
        <p:txBody>
          <a:bodyPr/>
          <a:lstStyle/>
          <a:p>
            <a:r>
              <a:rPr lang="en-US" sz="1800" b="1" dirty="0"/>
              <a:t>“AAD”-centric governance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Restrictions on who can create groups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What the groups can be named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What types of labels/classifications should be applied to groups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Whether or not guests can be added</a:t>
            </a:r>
          </a:p>
          <a:p>
            <a:pPr lvl="1"/>
            <a:r>
              <a:rPr lang="en-US" sz="1100" dirty="0"/>
              <a:t>(</a:t>
            </a:r>
            <a:r>
              <a:rPr lang="en-US" sz="1100" dirty="0">
                <a:hlinkClick r:id="rId3"/>
              </a:rPr>
              <a:t>https://go.microsoft.com/fwlink/p/?LinkID=858519</a:t>
            </a:r>
            <a:r>
              <a:rPr lang="en-US" sz="1100" dirty="0"/>
              <a:t>)</a:t>
            </a:r>
            <a:endParaRPr lang="en-US" sz="1800" dirty="0"/>
          </a:p>
          <a:p>
            <a:endParaRPr lang="en-US" sz="1800" dirty="0"/>
          </a:p>
          <a:p>
            <a:r>
              <a:rPr lang="en-US" sz="1800" b="1" dirty="0"/>
              <a:t>“Microsoft Teams”-centric governance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What features users can access across messaging, callings, meetings</a:t>
            </a:r>
          </a:p>
          <a:p>
            <a:pPr lvl="1"/>
            <a:r>
              <a:rPr lang="en-US" sz="1100" dirty="0"/>
              <a:t>(</a:t>
            </a:r>
            <a:r>
              <a:rPr lang="en-US" sz="1100" dirty="0">
                <a:hlinkClick r:id="rId4"/>
              </a:rPr>
              <a:t>https://docs.microsoft.com/en-us/MicrosoftTeams/enable-features-office-365</a:t>
            </a:r>
            <a:r>
              <a:rPr lang="en-US" sz="1100" dirty="0"/>
              <a:t>)</a:t>
            </a:r>
          </a:p>
          <a:p>
            <a:endParaRPr lang="en-US" sz="1800" dirty="0"/>
          </a:p>
          <a:p>
            <a:r>
              <a:rPr lang="en-US" sz="1800" b="1" dirty="0"/>
              <a:t>“Security &amp; Compliance”-centric governance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How long content gets retained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How e-Discovery works with Teams data</a:t>
            </a:r>
            <a:endParaRPr lang="en-US" sz="1800" dirty="0"/>
          </a:p>
          <a:p>
            <a:pPr lvl="1"/>
            <a:r>
              <a:rPr lang="en-US" sz="1050" dirty="0"/>
              <a:t>(</a:t>
            </a:r>
            <a:r>
              <a:rPr lang="en-US" sz="1050" dirty="0">
                <a:hlinkClick r:id="rId5"/>
              </a:rPr>
              <a:t>https://docs.microsoft.com/en-us/MicrosoftTeams/security-compliance-overview</a:t>
            </a:r>
            <a:r>
              <a:rPr lang="en-US" sz="1050" dirty="0"/>
              <a:t>)</a:t>
            </a:r>
          </a:p>
          <a:p>
            <a:endParaRPr lang="en-US" sz="1050" dirty="0"/>
          </a:p>
          <a:p>
            <a:endParaRPr lang="en-US" sz="1050" dirty="0"/>
          </a:p>
          <a:p>
            <a:r>
              <a:rPr lang="en-US" sz="1800" b="1" dirty="0"/>
              <a:t>Onboarding!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Scriptable provisioning/management of teams in your organization</a:t>
            </a:r>
          </a:p>
          <a:p>
            <a:pPr lvl="1"/>
            <a:r>
              <a:rPr lang="en-US" sz="1050" dirty="0"/>
              <a:t>(</a:t>
            </a:r>
            <a:r>
              <a:rPr lang="en-US" sz="1050" dirty="0">
                <a:hlinkClick r:id="rId6"/>
              </a:rPr>
              <a:t>https://docs.microsoft.com/en-us/powershell/module/teams/?view=teams-ps</a:t>
            </a:r>
            <a:r>
              <a:rPr lang="en-US" sz="1050" dirty="0"/>
              <a:t> ) – PS</a:t>
            </a:r>
          </a:p>
          <a:p>
            <a:pPr lvl="1"/>
            <a:r>
              <a:rPr lang="en-US" sz="1050" dirty="0"/>
              <a:t>(</a:t>
            </a:r>
            <a:r>
              <a:rPr lang="en-US" sz="1050" dirty="0">
                <a:hlinkClick r:id="rId7"/>
              </a:rPr>
              <a:t>https://developer.microsoft.com/en-us/graph/docs/api-reference/beta/resources/teams_api_overview</a:t>
            </a:r>
            <a:r>
              <a:rPr lang="en-US" sz="1050" dirty="0"/>
              <a:t> ) - Graph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73822F6-2A2A-4362-A323-C5D5154136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96109" y="0"/>
            <a:ext cx="6858000" cy="6858000"/>
          </a:xfrm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DEECA5-0F56-4BC7-A143-C4AFD9899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4500" y="2044005"/>
            <a:ext cx="3281218" cy="2769989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Teams Onboarding and Governance  Journey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508EC8-69F5-4A08-BC09-2AD23D9E80B2}"/>
              </a:ext>
            </a:extLst>
          </p:cNvPr>
          <p:cNvCxnSpPr>
            <a:cxnSpLocks/>
          </p:cNvCxnSpPr>
          <p:nvPr/>
        </p:nvCxnSpPr>
        <p:spPr>
          <a:xfrm>
            <a:off x="116758" y="4987474"/>
            <a:ext cx="5979242" cy="0"/>
          </a:xfrm>
          <a:prstGeom prst="line">
            <a:avLst/>
          </a:prstGeom>
          <a:ln w="57150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97157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Features: Teams Admin Portal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14858" y="1434370"/>
            <a:ext cx="11604910" cy="4050340"/>
          </a:xfrm>
        </p:spPr>
        <p:txBody>
          <a:bodyPr/>
          <a:lstStyle/>
          <a:p>
            <a:r>
              <a:rPr lang="en-US"/>
              <a:t>User Management with search, filtering &amp; customization</a:t>
            </a:r>
          </a:p>
          <a:p>
            <a:r>
              <a:rPr lang="en-US"/>
              <a:t>Dashboard framework &amp; simple widgets</a:t>
            </a:r>
          </a:p>
          <a:p>
            <a:r>
              <a:rPr lang="en-US"/>
              <a:t>Policy management for Messaging, Meetings &amp; Live Events</a:t>
            </a:r>
          </a:p>
          <a:p>
            <a:r>
              <a:rPr lang="en-US"/>
              <a:t>Teams Upgrade &amp; Override policy experiences</a:t>
            </a:r>
          </a:p>
          <a:p>
            <a:r>
              <a:rPr lang="en-US"/>
              <a:t>Org wide settings for Clients, Guests &amp; External Access</a:t>
            </a:r>
          </a:p>
          <a:p>
            <a:r>
              <a:rPr lang="en-US"/>
              <a:t>Dial-in Conferencing</a:t>
            </a:r>
          </a:p>
          <a:p>
            <a:r>
              <a:rPr lang="en-US"/>
              <a:t>Deployment in DoD</a:t>
            </a:r>
          </a:p>
          <a:p>
            <a:r>
              <a:rPr lang="en-US"/>
              <a:t>Call Analytics</a:t>
            </a:r>
          </a:p>
        </p:txBody>
      </p:sp>
    </p:spTree>
    <p:extLst>
      <p:ext uri="{BB962C8B-B14F-4D97-AF65-F5344CB8AC3E}">
        <p14:creationId xmlns:p14="http://schemas.microsoft.com/office/powerpoint/2010/main" val="342221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13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Demo</a:t>
            </a:r>
            <a:br>
              <a:rPr lang="en-US" sz="4313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800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- AAD Groups</a:t>
            </a:r>
            <a:br>
              <a:rPr lang="en-US" sz="2800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800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- Teams &amp; Skype Admin Center</a:t>
            </a:r>
            <a:endParaRPr lang="en-US" sz="4313" dirty="0">
              <a:gradFill>
                <a:gsLst>
                  <a:gs pos="1250">
                    <a:srgbClr val="2C292A"/>
                  </a:gs>
                  <a:gs pos="100000">
                    <a:srgbClr val="2C292A"/>
                  </a:gs>
                </a:gsLst>
                <a:lin ang="5400000" scaled="0"/>
              </a:gra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217" y="508544"/>
            <a:ext cx="11003783" cy="634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06202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67849-D6BE-400D-B191-7B6484ABE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b="1" dirty="0"/>
              <a:t>“Teams Security &amp; Compliance”-centric governance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8C36C-1078-4B5D-8F05-80BC0E471C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6118598"/>
          </a:xfrm>
        </p:spPr>
        <p:txBody>
          <a:bodyPr/>
          <a:lstStyle/>
          <a:p>
            <a:r>
              <a:rPr lang="en-US" dirty="0"/>
              <a:t>To manage Teams retention policies, use the settings and cmdlets in the Office 365 Security &amp; Compliance Center under </a:t>
            </a:r>
            <a:r>
              <a:rPr lang="en-US" b="1" dirty="0">
                <a:highlight>
                  <a:srgbClr val="FFFF00"/>
                </a:highlight>
              </a:rPr>
              <a:t>Data Governance</a:t>
            </a:r>
            <a:r>
              <a:rPr lang="en-US" dirty="0">
                <a:highlight>
                  <a:srgbClr val="FFFF00"/>
                </a:highlight>
              </a:rPr>
              <a:t> &gt; </a:t>
            </a:r>
            <a:r>
              <a:rPr lang="en-US" b="1" dirty="0">
                <a:highlight>
                  <a:srgbClr val="FFFF00"/>
                </a:highlight>
              </a:rPr>
              <a:t>Retention</a:t>
            </a:r>
            <a:r>
              <a:rPr lang="en-US" dirty="0"/>
              <a:t>.</a:t>
            </a:r>
          </a:p>
          <a:p>
            <a:r>
              <a:rPr lang="en-US" dirty="0"/>
              <a:t>Teams retention policies do support:</a:t>
            </a:r>
          </a:p>
          <a:p>
            <a:pPr lvl="1"/>
            <a:r>
              <a:rPr lang="en-US" sz="1600" dirty="0"/>
              <a:t>Preservation: Keep Teams data for a specified duration and then do nothing</a:t>
            </a:r>
          </a:p>
          <a:p>
            <a:pPr lvl="1"/>
            <a:r>
              <a:rPr lang="en-US" sz="1600" dirty="0"/>
              <a:t>Preservation and then delete: Keep Teams data for a specified duration and then delete</a:t>
            </a:r>
          </a:p>
          <a:p>
            <a:pPr lvl="1"/>
            <a:r>
              <a:rPr lang="en-US" sz="1600" dirty="0"/>
              <a:t>Deletion: Delete Teams data after a specified duration</a:t>
            </a:r>
          </a:p>
          <a:p>
            <a:r>
              <a:rPr lang="en-US" dirty="0"/>
              <a:t>Teams retention policies do not yet support:</a:t>
            </a:r>
          </a:p>
          <a:p>
            <a:pPr lvl="1"/>
            <a:r>
              <a:rPr lang="en-US" sz="1600" dirty="0"/>
              <a:t>Advanced retention policies don't apply to Teams chat and Teams channel message locations</a:t>
            </a:r>
          </a:p>
          <a:p>
            <a:pPr lvl="1"/>
            <a:r>
              <a:rPr lang="en-US" sz="1600" dirty="0"/>
              <a:t>Duration of fewer than 30 days</a:t>
            </a:r>
          </a:p>
          <a:p>
            <a:r>
              <a:rPr lang="en-US" b="1" dirty="0"/>
              <a:t>Can we include Teams in org-wide policies?</a:t>
            </a:r>
          </a:p>
          <a:p>
            <a:pPr lvl="1"/>
            <a:r>
              <a:rPr lang="en-US" sz="1600" dirty="0"/>
              <a:t>No, not currently. You must create specific policies for Teams chat and channel messages using the Teams location row or these Teams cmdlets: </a:t>
            </a:r>
            <a:r>
              <a:rPr lang="en-US" sz="1600" u="sng" dirty="0">
                <a:hlinkClick r:id="rId2"/>
              </a:rPr>
              <a:t>New-</a:t>
            </a:r>
            <a:r>
              <a:rPr lang="en-US" sz="1600" u="sng" dirty="0" err="1">
                <a:hlinkClick r:id="rId2"/>
              </a:rPr>
              <a:t>TeamsRetentionCompliancePolicy</a:t>
            </a:r>
            <a:r>
              <a:rPr lang="en-US" sz="1600" dirty="0"/>
              <a:t> &amp; </a:t>
            </a:r>
            <a:r>
              <a:rPr lang="en-US" sz="1600" u="sng" dirty="0">
                <a:hlinkClick r:id="rId3"/>
              </a:rPr>
              <a:t>New-</a:t>
            </a:r>
            <a:r>
              <a:rPr lang="en-US" sz="1600" u="sng" dirty="0" err="1">
                <a:hlinkClick r:id="rId3"/>
              </a:rPr>
              <a:t>TeamsComplianceRetentionRule</a:t>
            </a:r>
            <a:r>
              <a:rPr lang="en-US" sz="1600" dirty="0"/>
              <a:t>. </a:t>
            </a:r>
          </a:p>
          <a:p>
            <a:endParaRPr lang="en-US" sz="4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85211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13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Demo</a:t>
            </a:r>
            <a:br>
              <a:rPr lang="en-US" sz="4313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800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- Teams Retention</a:t>
            </a:r>
            <a:br>
              <a:rPr lang="en-US" sz="2800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800" dirty="0">
                <a:gradFill>
                  <a:gsLst>
                    <a:gs pos="1250">
                      <a:srgbClr val="2C292A"/>
                    </a:gs>
                    <a:gs pos="100000">
                      <a:srgbClr val="2C292A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- Teams Content Search</a:t>
            </a:r>
            <a:endParaRPr lang="en-US" sz="4313" dirty="0">
              <a:gradFill>
                <a:gsLst>
                  <a:gs pos="1250">
                    <a:srgbClr val="2C292A"/>
                  </a:gs>
                  <a:gs pos="100000">
                    <a:srgbClr val="2C292A"/>
                  </a:gs>
                </a:gsLst>
                <a:lin ang="5400000" scaled="0"/>
              </a:gra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217" y="508544"/>
            <a:ext cx="11003783" cy="634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5391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2F2C0B3-198E-4796-ABBE-E06C92141FB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7" r="32269"/>
          <a:stretch/>
        </p:blipFill>
        <p:spPr>
          <a:xfrm>
            <a:off x="6096000" y="0"/>
            <a:ext cx="6096000" cy="685799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405DF6C-9B0D-46AE-BA50-B9B214B52E46}"/>
              </a:ext>
            </a:extLst>
          </p:cNvPr>
          <p:cNvSpPr txBox="1">
            <a:spLocks/>
          </p:cNvSpPr>
          <p:nvPr/>
        </p:nvSpPr>
        <p:spPr>
          <a:xfrm>
            <a:off x="269242" y="291513"/>
            <a:ext cx="5078129" cy="1053611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01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529" b="0" kern="1200" cap="none" spc="0" baseline="0">
                <a:ln w="3175">
                  <a:noFill/>
                </a:ln>
                <a:solidFill>
                  <a:srgbClr val="2F2F2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01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9" b="0" i="0" u="none" strike="noStrike" kern="1200" cap="none" spc="0" normalizeH="0" baseline="0" noProof="0" dirty="0">
                <a:ln w="3175"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PowerShell and Graph: what can you do?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536244A-F4E6-468F-9468-C6338527FF89}"/>
              </a:ext>
            </a:extLst>
          </p:cNvPr>
          <p:cNvSpPr txBox="1">
            <a:spLocks/>
          </p:cNvSpPr>
          <p:nvPr/>
        </p:nvSpPr>
        <p:spPr>
          <a:xfrm>
            <a:off x="269242" y="1345124"/>
            <a:ext cx="5442969" cy="5473293"/>
          </a:xfrm>
          <a:prstGeom prst="rect">
            <a:avLst/>
          </a:prstGeom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016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372" kern="1200" spc="0" baseline="0">
                <a:solidFill>
                  <a:srgbClr val="2F2F2F"/>
                </a:solidFill>
                <a:latin typeface="+mj-lt"/>
                <a:ea typeface="+mn-ea"/>
                <a:cs typeface="+mn-cs"/>
              </a:defRPr>
            </a:lvl1pPr>
            <a:lvl2pPr marL="169830" marR="0" indent="-169830" algn="l" defTabSz="914016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400" kern="1200" spc="0" baseline="0">
                <a:solidFill>
                  <a:srgbClr val="2F2F2F"/>
                </a:solidFill>
                <a:latin typeface="+mn-lt"/>
                <a:ea typeface="+mn-ea"/>
                <a:cs typeface="+mn-cs"/>
              </a:defRPr>
            </a:lvl2pPr>
            <a:lvl3pPr marL="572978" marR="0" indent="-223795" algn="l" defTabSz="914016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200" kern="1200" spc="0" baseline="0">
                <a:solidFill>
                  <a:srgbClr val="2F2F2F"/>
                </a:solidFill>
                <a:latin typeface="+mn-lt"/>
                <a:ea typeface="+mn-ea"/>
                <a:cs typeface="+mn-cs"/>
              </a:defRPr>
            </a:lvl3pPr>
            <a:lvl4pPr marL="914225" marR="0" indent="-223795" algn="l" defTabSz="914016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100" kern="1200" spc="0" baseline="0">
                <a:solidFill>
                  <a:srgbClr val="2F2F2F"/>
                </a:solidFill>
                <a:latin typeface="+mn-lt"/>
                <a:ea typeface="+mn-ea"/>
                <a:cs typeface="+mn-cs"/>
              </a:defRPr>
            </a:lvl4pPr>
            <a:lvl5pPr marL="1232058" marR="0" indent="-224011" algn="l" defTabSz="914016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100" kern="1200" spc="0" baseline="0">
                <a:solidFill>
                  <a:srgbClr val="2F2F2F"/>
                </a:solidFill>
                <a:latin typeface="+mn-lt"/>
                <a:ea typeface="+mn-ea"/>
                <a:cs typeface="+mn-cs"/>
              </a:defRPr>
            </a:lvl5pPr>
            <a:lvl6pPr marL="2513543" indent="-228504" algn="l" defTabSz="91401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552" indent="-228504" algn="l" defTabSz="91401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561" indent="-228504" algn="l" defTabSz="91401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569" indent="-228504" algn="l" defTabSz="91401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D83B01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Kick off your teams deployment</a:t>
            </a:r>
          </a:p>
          <a:p>
            <a:pPr marL="169830" marR="0" lvl="1" indent="-16983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+mn-ea"/>
                <a:cs typeface="Segoe UI Semilight" charset="0"/>
              </a:rPr>
              <a:t>Create new teams, </a:t>
            </a:r>
          </a:p>
          <a:p>
            <a:pPr marL="169830" marR="0" lvl="1" indent="-16983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+mn-ea"/>
                <a:cs typeface="Segoe UI Semilight" charset="0"/>
              </a:rPr>
              <a:t>Upgrade groups to teams</a:t>
            </a:r>
          </a:p>
          <a:p>
            <a:pPr marL="169830" marR="0" lvl="1" indent="-16983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+mn-ea"/>
                <a:cs typeface="Segoe UI Semilight" charset="0"/>
              </a:rPr>
              <a:t>Manage team membership</a:t>
            </a:r>
          </a:p>
          <a:p>
            <a:pPr marL="0" marR="0" lvl="0" indent="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D83B01"/>
                </a:solidFill>
                <a:effectLst/>
                <a:uLnTx/>
                <a:uFillTx/>
                <a:latin typeface="Segoe UI Semibold" charset="0"/>
                <a:ea typeface="+mn-ea"/>
                <a:cs typeface="Segoe UI Semibold" charset="0"/>
              </a:rPr>
              <a:t>Manage what your users can do</a:t>
            </a:r>
          </a:p>
          <a:p>
            <a:pPr marL="169830" marR="0" lvl="1" indent="-16983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Create</a:t>
            </a:r>
          </a:p>
          <a:p>
            <a:pPr marL="169830" marR="0" lvl="1" indent="-16983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View</a:t>
            </a:r>
          </a:p>
          <a:p>
            <a:pPr marL="169830" marR="0" lvl="1" indent="-16983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Assign Policies</a:t>
            </a:r>
          </a:p>
          <a:p>
            <a:pPr marL="169830" marR="0" lvl="1" indent="-16983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Telephone number assignment</a:t>
            </a:r>
          </a:p>
          <a:p>
            <a:pPr marL="169830" marR="0" lvl="1" indent="-16983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Group-specific policies</a:t>
            </a:r>
          </a:p>
          <a:p>
            <a:pPr marL="169830" marR="0" lvl="1" indent="-16983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Segoe UI Semilight" charset="0"/>
                <a:cs typeface="Segoe UI Semilight" charset="0"/>
              </a:rPr>
              <a:t>…and more!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F2F2F"/>
              </a:solidFill>
              <a:effectLst/>
              <a:uLnTx/>
              <a:uFillTx/>
              <a:latin typeface="Segoe UI Semilight" charset="0"/>
              <a:ea typeface="Segoe UI Semilight" charset="0"/>
              <a:cs typeface="Segoe UI Semilight" charset="0"/>
            </a:endParaRPr>
          </a:p>
          <a:p>
            <a:pPr marL="0" marR="0" lvl="1" indent="0" algn="l" defTabSz="9140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80"/>
              </a:spcAft>
              <a:buClr>
                <a:srgbClr val="D83B01"/>
              </a:buClr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 Semilight" charset="0"/>
                <a:ea typeface="+mn-ea"/>
                <a:cs typeface="Segoe UI Semilight" charset="0"/>
              </a:rPr>
              <a:t>Teams deployment PowerShell cmdlets are in beta.  Changes coming!</a:t>
            </a:r>
          </a:p>
        </p:txBody>
      </p:sp>
    </p:spTree>
    <p:extLst>
      <p:ext uri="{BB962C8B-B14F-4D97-AF65-F5344CB8AC3E}">
        <p14:creationId xmlns:p14="http://schemas.microsoft.com/office/powerpoint/2010/main" val="305412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14="http://schemas.microsoft.com/office/drawing/2010/main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6297E-29D8-4653-B15D-D6CAA2665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2534625"/>
            <a:ext cx="6126480" cy="997196"/>
          </a:xfrm>
        </p:spPr>
        <p:txBody>
          <a:bodyPr/>
          <a:lstStyle/>
          <a:p>
            <a:r>
              <a:rPr lang="en-US" dirty="0"/>
              <a:t>Scripting governance and onboarding to MS Teams</a:t>
            </a:r>
          </a:p>
        </p:txBody>
      </p:sp>
    </p:spTree>
    <p:extLst>
      <p:ext uri="{BB962C8B-B14F-4D97-AF65-F5344CB8AC3E}">
        <p14:creationId xmlns:p14="http://schemas.microsoft.com/office/powerpoint/2010/main" val="57619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ustom Design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D52A1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Segoe UI Semibold"/>
        <a:ea typeface=""/>
        <a:cs typeface=""/>
      </a:majorFont>
      <a:minorFont>
        <a:latin typeface="Segoe UI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Modern Workplace 2016">
  <a:themeElements>
    <a:clrScheme name="Custom 4">
      <a:dk1>
        <a:srgbClr val="2C292A"/>
      </a:dk1>
      <a:lt1>
        <a:srgbClr val="F1EFED"/>
      </a:lt1>
      <a:dk2>
        <a:srgbClr val="2C292A"/>
      </a:dk2>
      <a:lt2>
        <a:srgbClr val="FFFFFF"/>
      </a:lt2>
      <a:accent1>
        <a:srgbClr val="D83B01"/>
      </a:accent1>
      <a:accent2>
        <a:srgbClr val="FFC000"/>
      </a:accent2>
      <a:accent3>
        <a:srgbClr val="0078D7"/>
      </a:accent3>
      <a:accent4>
        <a:srgbClr val="2C292A"/>
      </a:accent4>
      <a:accent5>
        <a:srgbClr val="5A5456"/>
      </a:accent5>
      <a:accent6>
        <a:srgbClr val="B2ADAE"/>
      </a:accent6>
      <a:hlink>
        <a:srgbClr val="000000"/>
      </a:hlink>
      <a:folHlink>
        <a:srgbClr val="000000"/>
      </a:folHlink>
    </a:clrScheme>
    <a:fontScheme name="Segoe Semibold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1.potx" id="{CA9BE438-1B0F-41E9-BD34-9780A77D52B5}" vid="{6EB7C265-9C81-4626-BD14-B5A4426B07BD}"/>
    </a:ext>
  </a:extLst>
</a:theme>
</file>

<file path=ppt/theme/theme3.xml><?xml version="1.0" encoding="utf-8"?>
<a:theme xmlns:a="http://schemas.openxmlformats.org/drawingml/2006/main" name="2_5-50201_Microsoft_Ready_Template">
  <a:themeElements>
    <a:clrScheme name="Microsoft Ready + Microsoft Inspir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737373"/>
      </a:accent3>
      <a:accent4>
        <a:srgbClr val="5C2D91"/>
      </a:accent4>
      <a:accent5>
        <a:srgbClr val="BAD80A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Ready_Breakout_Template_CONFIDENTIAL.potx" id="{F1420D30-492E-40F3-986D-43082B8AE099}" vid="{5EC74E89-855D-4AD3-A4B7-DB708AB8706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538</Words>
  <Application>Microsoft Office PowerPoint</Application>
  <PresentationFormat>Widescreen</PresentationFormat>
  <Paragraphs>91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Arial</vt:lpstr>
      <vt:lpstr>Calibri</vt:lpstr>
      <vt:lpstr>Consolas</vt:lpstr>
      <vt:lpstr>Segoe UI</vt:lpstr>
      <vt:lpstr>Segoe UI Black</vt:lpstr>
      <vt:lpstr>Segoe UI Light</vt:lpstr>
      <vt:lpstr>Segoe UI Semibold</vt:lpstr>
      <vt:lpstr>Segoe UI Semilight</vt:lpstr>
      <vt:lpstr>Wingdings</vt:lpstr>
      <vt:lpstr>Custom Design</vt:lpstr>
      <vt:lpstr>5_Modern Workplace 2016</vt:lpstr>
      <vt:lpstr>2_5-50201_Microsoft_Ready_Template</vt:lpstr>
      <vt:lpstr>Governance and Onboarding</vt:lpstr>
      <vt:lpstr>Controls for MS Teams align with admin scenarios</vt:lpstr>
      <vt:lpstr>Teams Onboarding and Governance  Journey</vt:lpstr>
      <vt:lpstr>Features: Teams Admin Portal</vt:lpstr>
      <vt:lpstr>Demo - AAD Groups - Teams &amp; Skype Admin Center</vt:lpstr>
      <vt:lpstr>“Teams Security &amp; Compliance”-centric governance</vt:lpstr>
      <vt:lpstr>Demo - Teams Retention - Teams Content Search</vt:lpstr>
      <vt:lpstr>PowerPoint Presentation</vt:lpstr>
      <vt:lpstr>Scripting governance and onboarding to MS Teams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Panciroli</dc:creator>
  <cp:lastModifiedBy>Michael Panciroli</cp:lastModifiedBy>
  <cp:revision>2</cp:revision>
  <dcterms:created xsi:type="dcterms:W3CDTF">2018-11-26T05:46:57Z</dcterms:created>
  <dcterms:modified xsi:type="dcterms:W3CDTF">2018-11-30T02:12:12Z</dcterms:modified>
</cp:coreProperties>
</file>

<file path=docProps/thumbnail.jpeg>
</file>